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0" r:id="rId1"/>
  </p:sldMasterIdLst>
  <p:notesMasterIdLst>
    <p:notesMasterId r:id="rId32"/>
  </p:notesMasterIdLst>
  <p:handoutMasterIdLst>
    <p:handoutMasterId r:id="rId33"/>
  </p:handoutMasterIdLst>
  <p:sldIdLst>
    <p:sldId id="283" r:id="rId2"/>
    <p:sldId id="285" r:id="rId3"/>
    <p:sldId id="289" r:id="rId4"/>
    <p:sldId id="256" r:id="rId5"/>
    <p:sldId id="263" r:id="rId6"/>
    <p:sldId id="264" r:id="rId7"/>
    <p:sldId id="265" r:id="rId8"/>
    <p:sldId id="266" r:id="rId9"/>
    <p:sldId id="267" r:id="rId10"/>
    <p:sldId id="257" r:id="rId11"/>
    <p:sldId id="259" r:id="rId12"/>
    <p:sldId id="260" r:id="rId13"/>
    <p:sldId id="261" r:id="rId14"/>
    <p:sldId id="262"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91" r:id="rId29"/>
    <p:sldId id="282" r:id="rId30"/>
    <p:sldId id="290" r:id="rId31"/>
  </p:sldIdLst>
  <p:sldSz cx="9144000" cy="6858000" type="screen4x3"/>
  <p:notesSz cx="6858000" cy="9144000"/>
  <p:defaultTextStyle>
    <a:defPPr>
      <a:defRPr lang="en-US"/>
    </a:defPPr>
    <a:lvl1pPr algn="l" rtl="0" fontAlgn="base">
      <a:spcBef>
        <a:spcPct val="0"/>
      </a:spcBef>
      <a:spcAft>
        <a:spcPct val="0"/>
      </a:spcAft>
      <a:defRPr sz="1200" kern="1200">
        <a:solidFill>
          <a:schemeClr val="tx1"/>
        </a:solidFill>
        <a:latin typeface="Arial" charset="0"/>
        <a:ea typeface="+mn-ea"/>
        <a:cs typeface="+mn-cs"/>
      </a:defRPr>
    </a:lvl1pPr>
    <a:lvl2pPr marL="457200" algn="l" rtl="0" fontAlgn="base">
      <a:spcBef>
        <a:spcPct val="0"/>
      </a:spcBef>
      <a:spcAft>
        <a:spcPct val="0"/>
      </a:spcAft>
      <a:defRPr sz="1200" kern="1200">
        <a:solidFill>
          <a:schemeClr val="tx1"/>
        </a:solidFill>
        <a:latin typeface="Arial" charset="0"/>
        <a:ea typeface="+mn-ea"/>
        <a:cs typeface="+mn-cs"/>
      </a:defRPr>
    </a:lvl2pPr>
    <a:lvl3pPr marL="914400" algn="l" rtl="0" fontAlgn="base">
      <a:spcBef>
        <a:spcPct val="0"/>
      </a:spcBef>
      <a:spcAft>
        <a:spcPct val="0"/>
      </a:spcAft>
      <a:defRPr sz="1200" kern="1200">
        <a:solidFill>
          <a:schemeClr val="tx1"/>
        </a:solidFill>
        <a:latin typeface="Arial" charset="0"/>
        <a:ea typeface="+mn-ea"/>
        <a:cs typeface="+mn-cs"/>
      </a:defRPr>
    </a:lvl3pPr>
    <a:lvl4pPr marL="1371600" algn="l" rtl="0" fontAlgn="base">
      <a:spcBef>
        <a:spcPct val="0"/>
      </a:spcBef>
      <a:spcAft>
        <a:spcPct val="0"/>
      </a:spcAft>
      <a:defRPr sz="1200" kern="1200">
        <a:solidFill>
          <a:schemeClr val="tx1"/>
        </a:solidFill>
        <a:latin typeface="Arial" charset="0"/>
        <a:ea typeface="+mn-ea"/>
        <a:cs typeface="+mn-cs"/>
      </a:defRPr>
    </a:lvl4pPr>
    <a:lvl5pPr marL="1828800" algn="l" rtl="0" fontAlgn="base">
      <a:spcBef>
        <a:spcPct val="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Arial" charset="0"/>
        <a:ea typeface="+mn-ea"/>
        <a:cs typeface="+mn-cs"/>
      </a:defRPr>
    </a:lvl6pPr>
    <a:lvl7pPr marL="2743200" algn="l" defTabSz="914400" rtl="0" eaLnBrk="1" latinLnBrk="0" hangingPunct="1">
      <a:defRPr sz="1200" kern="1200">
        <a:solidFill>
          <a:schemeClr val="tx1"/>
        </a:solidFill>
        <a:latin typeface="Arial" charset="0"/>
        <a:ea typeface="+mn-ea"/>
        <a:cs typeface="+mn-cs"/>
      </a:defRPr>
    </a:lvl7pPr>
    <a:lvl8pPr marL="3200400" algn="l" defTabSz="914400" rtl="0" eaLnBrk="1" latinLnBrk="0" hangingPunct="1">
      <a:defRPr sz="1200" kern="1200">
        <a:solidFill>
          <a:schemeClr val="tx1"/>
        </a:solidFill>
        <a:latin typeface="Arial" charset="0"/>
        <a:ea typeface="+mn-ea"/>
        <a:cs typeface="+mn-cs"/>
      </a:defRPr>
    </a:lvl8pPr>
    <a:lvl9pPr marL="3657600" algn="l" defTabSz="914400" rtl="0" eaLnBrk="1" latinLnBrk="0" hangingPunct="1">
      <a:defRPr sz="12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1"/>
  <p:showPr showNarration="1">
    <p:present/>
    <p:sldAll/>
    <p:penClr>
      <a:schemeClr val="tx1"/>
    </p:penClr>
  </p:showPr>
  <p:clrMru>
    <a:srgbClr val="FFCC00"/>
    <a:srgbClr val="3366FF"/>
    <a:srgbClr val="FFFF99"/>
    <a:srgbClr val="000000"/>
    <a:srgbClr val="FF0000"/>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030" autoAdjust="0"/>
    <p:restoredTop sz="94728" autoAdjust="0"/>
  </p:normalViewPr>
  <p:slideViewPr>
    <p:cSldViewPr snapToGrid="0">
      <p:cViewPr>
        <p:scale>
          <a:sx n="66" d="100"/>
          <a:sy n="66" d="100"/>
        </p:scale>
        <p:origin x="-63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75" d="100"/>
          <a:sy n="75" d="100"/>
        </p:scale>
        <p:origin x="-1404" y="-6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atin typeface="Times New Roman" pitchFamily="18" charset="0"/>
              </a:defRPr>
            </a:lvl1pPr>
          </a:lstStyle>
          <a:p>
            <a:pPr>
              <a:defRPr/>
            </a:pPr>
            <a:endParaRPr lang="en-US"/>
          </a:p>
        </p:txBody>
      </p:sp>
      <p:sp>
        <p:nvSpPr>
          <p:cNvPr id="3789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latin typeface="Times New Roman" pitchFamily="18" charset="0"/>
              </a:defRPr>
            </a:lvl1pPr>
          </a:lstStyle>
          <a:p>
            <a:pPr>
              <a:defRPr/>
            </a:pPr>
            <a:endParaRPr lang="en-US"/>
          </a:p>
        </p:txBody>
      </p:sp>
      <p:sp>
        <p:nvSpPr>
          <p:cNvPr id="3789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latin typeface="Times New Roman" pitchFamily="18" charset="0"/>
              </a:defRPr>
            </a:lvl1pPr>
          </a:lstStyle>
          <a:p>
            <a:pPr>
              <a:defRPr/>
            </a:pPr>
            <a:endParaRPr lang="en-US"/>
          </a:p>
        </p:txBody>
      </p:sp>
      <p:sp>
        <p:nvSpPr>
          <p:cNvPr id="3789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latin typeface="Times New Roman" pitchFamily="18" charset="0"/>
              </a:defRPr>
            </a:lvl1pPr>
          </a:lstStyle>
          <a:p>
            <a:pPr>
              <a:defRPr/>
            </a:pPr>
            <a:fld id="{F99F8805-43CD-4D88-974B-0487300E3095}"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atin typeface="Times New Roman" pitchFamily="18" charset="0"/>
              </a:defRPr>
            </a:lvl1pPr>
          </a:lstStyle>
          <a:p>
            <a:pPr>
              <a:defRPr/>
            </a:pPr>
            <a:endParaRPr lang="en-US"/>
          </a:p>
        </p:txBody>
      </p:sp>
      <p:sp>
        <p:nvSpPr>
          <p:cNvPr id="358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latin typeface="Times New Roman" pitchFamily="18" charset="0"/>
              </a:defRPr>
            </a:lvl1pPr>
          </a:lstStyle>
          <a:p>
            <a:pPr>
              <a:defRPr/>
            </a:pPr>
            <a:endParaRPr lang="en-US"/>
          </a:p>
        </p:txBody>
      </p:sp>
      <p:sp>
        <p:nvSpPr>
          <p:cNvPr id="440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58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58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latin typeface="Times New Roman" pitchFamily="18" charset="0"/>
              </a:defRPr>
            </a:lvl1pPr>
          </a:lstStyle>
          <a:p>
            <a:pPr>
              <a:defRPr/>
            </a:pPr>
            <a:endParaRPr lang="en-US"/>
          </a:p>
        </p:txBody>
      </p:sp>
      <p:sp>
        <p:nvSpPr>
          <p:cNvPr id="358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latin typeface="Times New Roman" pitchFamily="18" charset="0"/>
              </a:defRPr>
            </a:lvl1pPr>
          </a:lstStyle>
          <a:p>
            <a:pPr>
              <a:defRPr/>
            </a:pPr>
            <a:fld id="{1CC4A2CF-F2F8-4811-A20C-5943E406579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1.xml"/><Relationship Id="rId1" Type="http://schemas.openxmlformats.org/officeDocument/2006/relationships/notesMaster" Target="../notesMasters/notesMaster1.xml"/><Relationship Id="rId5" Type="http://schemas.openxmlformats.org/officeDocument/2006/relationships/image" Target="../media/image5.png"/><Relationship Id="rId4" Type="http://schemas.openxmlformats.org/officeDocument/2006/relationships/image" Target="../media/image4.png"/></Relationships>
</file>

<file path=ppt/notesSlides/_rels/note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image" Target="../media/image5.png"/><Relationship Id="rId4" Type="http://schemas.openxmlformats.org/officeDocument/2006/relationships/image" Target="../media/image4.png"/></Relationships>
</file>

<file path=ppt/notesSlides/_rels/note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image" Target="../media/image5.png"/><Relationship Id="rId4" Type="http://schemas.openxmlformats.org/officeDocument/2006/relationships/image" Target="../media/image4.png"/></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FA7B5F69-0DAC-4702-8730-6862C7D6EC1E}" type="slidenum">
              <a:rPr lang="en-US" smtClean="0">
                <a:latin typeface="Times New Roman" pitchFamily="16" charset="0"/>
              </a:rPr>
              <a:pPr/>
              <a:t>1</a:t>
            </a:fld>
            <a:endParaRPr lang="en-US" smtClean="0">
              <a:latin typeface="Times New Roman" pitchFamily="16" charset="0"/>
            </a:endParaRPr>
          </a:p>
        </p:txBody>
      </p:sp>
      <p:sp>
        <p:nvSpPr>
          <p:cNvPr id="45059" name="Rectangle 2"/>
          <p:cNvSpPr>
            <a:spLocks noGrp="1" noRot="1" noChangeAspect="1" noChangeArrowheads="1" noTextEdit="1"/>
          </p:cNvSpPr>
          <p:nvPr>
            <p:ph type="sldImg"/>
          </p:nvPr>
        </p:nvSpPr>
        <p:spPr>
          <a:xfrm>
            <a:off x="266700" y="219075"/>
            <a:ext cx="2322513" cy="1741488"/>
          </a:xfrm>
          <a:ln/>
        </p:spPr>
      </p:sp>
      <p:sp>
        <p:nvSpPr>
          <p:cNvPr id="45060" name="Rectangle 3"/>
          <p:cNvSpPr>
            <a:spLocks noGrp="1" noChangeArrowheads="1"/>
          </p:cNvSpPr>
          <p:nvPr>
            <p:ph type="body" idx="1"/>
          </p:nvPr>
        </p:nvSpPr>
        <p:spPr>
          <a:xfrm>
            <a:off x="2735263" y="277813"/>
            <a:ext cx="4122737" cy="1257300"/>
          </a:xfrm>
          <a:noFill/>
          <a:ln/>
        </p:spPr>
        <p:txBody>
          <a:bodyPr/>
          <a:lstStyle/>
          <a:p>
            <a:pPr eaLnBrk="1" hangingPunct="1"/>
            <a:r>
              <a:rPr lang="en-US" sz="1800" smtClean="0">
                <a:latin typeface="Arial" charset="0"/>
              </a:rPr>
              <a:t>            Welcome to </a:t>
            </a:r>
            <a:r>
              <a:rPr lang="en-US" sz="1800" b="1" smtClean="0">
                <a:latin typeface="Arial" charset="0"/>
              </a:rPr>
              <a:t>Power Jeopardy</a:t>
            </a:r>
            <a:r>
              <a:rPr lang="en-US" sz="1600" b="1" smtClean="0">
                <a:latin typeface="Arial" charset="0"/>
              </a:rPr>
              <a:t>       </a:t>
            </a:r>
          </a:p>
          <a:p>
            <a:pPr eaLnBrk="1" hangingPunct="1">
              <a:lnSpc>
                <a:spcPct val="50000"/>
              </a:lnSpc>
            </a:pPr>
            <a:r>
              <a:rPr lang="en-US" sz="1600" b="1" smtClean="0">
                <a:latin typeface="Arial" charset="0"/>
              </a:rPr>
              <a:t>                   </a:t>
            </a:r>
            <a:r>
              <a:rPr lang="en-US" sz="1000" smtClean="0">
                <a:latin typeface="Arial" charset="0"/>
                <a:cs typeface="Times New Roman" pitchFamily="16" charset="0"/>
              </a:rPr>
              <a:t>© Don Link, Indian Creek School, 2004</a:t>
            </a:r>
          </a:p>
          <a:p>
            <a:pPr eaLnBrk="1" hangingPunct="1"/>
            <a:endParaRPr lang="en-US" sz="200" smtClean="0">
              <a:latin typeface="Arial" charset="0"/>
              <a:cs typeface="Times New Roman" pitchFamily="16" charset="0"/>
            </a:endParaRPr>
          </a:p>
          <a:p>
            <a:pPr eaLnBrk="1" hangingPunct="1"/>
            <a:r>
              <a:rPr lang="en-US" smtClean="0">
                <a:latin typeface="Arial" charset="0"/>
                <a:cs typeface="Times New Roman" pitchFamily="16" charset="0"/>
              </a:rPr>
              <a:t>You can easily customize this template to create your own Jeopardy game.  Simply follow the step-by-step instruc-tions that appear on each slide.</a:t>
            </a:r>
            <a:endParaRPr lang="en-US" smtClean="0">
              <a:solidFill>
                <a:srgbClr val="FF0000"/>
              </a:solidFill>
              <a:latin typeface="Arial" charset="0"/>
              <a:cs typeface="Times New Roman" pitchFamily="16" charset="0"/>
            </a:endParaRPr>
          </a:p>
        </p:txBody>
      </p:sp>
      <p:sp>
        <p:nvSpPr>
          <p:cNvPr id="45061" name="Rectangle 4"/>
          <p:cNvSpPr>
            <a:spLocks noChangeArrowheads="1"/>
          </p:cNvSpPr>
          <p:nvPr/>
        </p:nvSpPr>
        <p:spPr bwMode="auto">
          <a:xfrm>
            <a:off x="247650" y="3467100"/>
            <a:ext cx="3497263" cy="2097088"/>
          </a:xfrm>
          <a:prstGeom prst="rect">
            <a:avLst/>
          </a:prstGeom>
          <a:noFill/>
          <a:ln w="9525">
            <a:noFill/>
            <a:miter lim="800000"/>
            <a:headEnd/>
            <a:tailEnd/>
          </a:ln>
        </p:spPr>
        <p:txBody>
          <a:bodyPr/>
          <a:lstStyle/>
          <a:p>
            <a:pPr marL="228600" indent="-228600">
              <a:buFontTx/>
              <a:buAutoNum type="arabicPeriod"/>
            </a:pPr>
            <a:r>
              <a:rPr lang="en-US">
                <a:cs typeface="Times New Roman" pitchFamily="16" charset="0"/>
              </a:rPr>
              <a:t>Print the notes for slides 1 through 3 by doing the following:</a:t>
            </a:r>
          </a:p>
          <a:p>
            <a:pPr marL="685800" lvl="1" indent="-228600">
              <a:buFontTx/>
              <a:buChar char="•"/>
            </a:pPr>
            <a:r>
              <a:rPr lang="en-US">
                <a:cs typeface="Times New Roman" pitchFamily="16" charset="0"/>
              </a:rPr>
              <a:t>Under </a:t>
            </a:r>
            <a:r>
              <a:rPr lang="en-US">
                <a:solidFill>
                  <a:srgbClr val="FF0000"/>
                </a:solidFill>
                <a:cs typeface="Times New Roman" pitchFamily="16" charset="0"/>
              </a:rPr>
              <a:t>File</a:t>
            </a:r>
            <a:r>
              <a:rPr lang="en-US">
                <a:cs typeface="Times New Roman" pitchFamily="16" charset="0"/>
              </a:rPr>
              <a:t> select </a:t>
            </a:r>
            <a:r>
              <a:rPr lang="en-US">
                <a:solidFill>
                  <a:srgbClr val="FF0000"/>
                </a:solidFill>
                <a:cs typeface="Times New Roman" pitchFamily="16" charset="0"/>
              </a:rPr>
              <a:t>Print…</a:t>
            </a:r>
            <a:endParaRPr lang="en-US">
              <a:cs typeface="Times New Roman" pitchFamily="16" charset="0"/>
            </a:endParaRPr>
          </a:p>
          <a:p>
            <a:pPr marL="685800" lvl="1" indent="-228600">
              <a:buFontTx/>
              <a:buChar char="•"/>
            </a:pPr>
            <a:r>
              <a:rPr lang="en-US">
                <a:cs typeface="Times New Roman" pitchFamily="16" charset="0"/>
              </a:rPr>
              <a:t>In the section entitled Print Range, click the radio button for </a:t>
            </a:r>
            <a:r>
              <a:rPr lang="en-US">
                <a:solidFill>
                  <a:srgbClr val="FF0000"/>
                </a:solidFill>
                <a:cs typeface="Times New Roman" pitchFamily="16" charset="0"/>
              </a:rPr>
              <a:t>Slides</a:t>
            </a:r>
            <a:r>
              <a:rPr lang="en-US">
                <a:cs typeface="Times New Roman" pitchFamily="16" charset="0"/>
              </a:rPr>
              <a:t> and in the box to its right, type in </a:t>
            </a:r>
            <a:r>
              <a:rPr lang="en-US">
                <a:solidFill>
                  <a:srgbClr val="FF0000"/>
                </a:solidFill>
                <a:cs typeface="Times New Roman" pitchFamily="16" charset="0"/>
              </a:rPr>
              <a:t>1-3</a:t>
            </a:r>
            <a:r>
              <a:rPr lang="en-US">
                <a:cs typeface="Times New Roman" pitchFamily="16" charset="0"/>
              </a:rPr>
              <a:t>.</a:t>
            </a:r>
          </a:p>
          <a:p>
            <a:pPr marL="685800" lvl="1" indent="-228600">
              <a:buFontTx/>
              <a:buChar char="•"/>
            </a:pPr>
            <a:r>
              <a:rPr lang="en-US">
                <a:cs typeface="Times New Roman" pitchFamily="16" charset="0"/>
              </a:rPr>
              <a:t>Under </a:t>
            </a:r>
            <a:r>
              <a:rPr lang="en-US">
                <a:solidFill>
                  <a:srgbClr val="FF0000"/>
                </a:solidFill>
                <a:cs typeface="Times New Roman" pitchFamily="16" charset="0"/>
              </a:rPr>
              <a:t>Print what:</a:t>
            </a:r>
            <a:r>
              <a:rPr lang="en-US">
                <a:cs typeface="Times New Roman" pitchFamily="16" charset="0"/>
              </a:rPr>
              <a:t>, select </a:t>
            </a:r>
            <a:r>
              <a:rPr lang="en-US">
                <a:solidFill>
                  <a:srgbClr val="FF0000"/>
                </a:solidFill>
                <a:cs typeface="Times New Roman" pitchFamily="16" charset="0"/>
              </a:rPr>
              <a:t>Notes Pages</a:t>
            </a:r>
            <a:r>
              <a:rPr lang="en-US">
                <a:cs typeface="Times New Roman" pitchFamily="16" charset="0"/>
              </a:rPr>
              <a:t>. </a:t>
            </a:r>
          </a:p>
          <a:p>
            <a:pPr marL="685800" lvl="1" indent="-228600"/>
            <a:endParaRPr lang="en-US" sz="600">
              <a:cs typeface="Times New Roman" pitchFamily="16" charset="0"/>
            </a:endParaRPr>
          </a:p>
          <a:p>
            <a:pPr marL="685800" lvl="1" indent="-228600"/>
            <a:r>
              <a:rPr lang="en-US">
                <a:cs typeface="Times New Roman" pitchFamily="16" charset="0"/>
              </a:rPr>
              <a:t>	At this point, the Print pop-up should look like the picture at the right.</a:t>
            </a:r>
          </a:p>
          <a:p>
            <a:pPr marL="685800" lvl="1" indent="-228600"/>
            <a:endParaRPr lang="en-US" sz="600">
              <a:cs typeface="Times New Roman" pitchFamily="16" charset="0"/>
            </a:endParaRPr>
          </a:p>
          <a:p>
            <a:pPr marL="685800" lvl="1" indent="-228600">
              <a:buFontTx/>
              <a:buChar char="•"/>
            </a:pPr>
            <a:r>
              <a:rPr lang="en-US">
                <a:cs typeface="Times New Roman" pitchFamily="16" charset="0"/>
              </a:rPr>
              <a:t>Click </a:t>
            </a:r>
            <a:r>
              <a:rPr lang="en-US">
                <a:solidFill>
                  <a:srgbClr val="FF0000"/>
                </a:solidFill>
                <a:cs typeface="Times New Roman" pitchFamily="16" charset="0"/>
              </a:rPr>
              <a:t>OK</a:t>
            </a:r>
          </a:p>
        </p:txBody>
      </p:sp>
      <p:grpSp>
        <p:nvGrpSpPr>
          <p:cNvPr id="45062" name="Group 5"/>
          <p:cNvGrpSpPr>
            <a:grpSpLocks/>
          </p:cNvGrpSpPr>
          <p:nvPr/>
        </p:nvGrpSpPr>
        <p:grpSpPr bwMode="auto">
          <a:xfrm>
            <a:off x="3913188" y="3124200"/>
            <a:ext cx="2765425" cy="2870200"/>
            <a:chOff x="1578" y="810"/>
            <a:chExt cx="1934" cy="2008"/>
          </a:xfrm>
        </p:grpSpPr>
        <p:pic>
          <p:nvPicPr>
            <p:cNvPr id="45075" name="Picture 6"/>
            <p:cNvPicPr>
              <a:picLocks noChangeAspect="1" noChangeArrowheads="1"/>
            </p:cNvPicPr>
            <p:nvPr/>
          </p:nvPicPr>
          <p:blipFill>
            <a:blip r:embed="rId3"/>
            <a:srcRect/>
            <a:stretch>
              <a:fillRect/>
            </a:stretch>
          </p:blipFill>
          <p:spPr bwMode="auto">
            <a:xfrm>
              <a:off x="1584" y="810"/>
              <a:ext cx="1928" cy="2008"/>
            </a:xfrm>
            <a:prstGeom prst="rect">
              <a:avLst/>
            </a:prstGeom>
            <a:noFill/>
            <a:ln w="9525">
              <a:noFill/>
              <a:miter lim="800000"/>
              <a:headEnd/>
              <a:tailEnd/>
            </a:ln>
          </p:spPr>
        </p:pic>
        <p:sp>
          <p:nvSpPr>
            <p:cNvPr id="45076" name="Oval 7"/>
            <p:cNvSpPr>
              <a:spLocks noChangeArrowheads="1"/>
            </p:cNvSpPr>
            <p:nvPr/>
          </p:nvSpPr>
          <p:spPr bwMode="auto">
            <a:xfrm>
              <a:off x="1638" y="1692"/>
              <a:ext cx="456" cy="180"/>
            </a:xfrm>
            <a:prstGeom prst="ellipse">
              <a:avLst/>
            </a:prstGeom>
            <a:noFill/>
            <a:ln w="19050">
              <a:solidFill>
                <a:srgbClr val="FF0000"/>
              </a:solidFill>
              <a:round/>
              <a:headEnd/>
              <a:tailEnd/>
            </a:ln>
          </p:spPr>
          <p:txBody>
            <a:bodyPr wrap="none" anchor="ctr"/>
            <a:lstStyle/>
            <a:p>
              <a:endParaRPr lang="ru-RU"/>
            </a:p>
          </p:txBody>
        </p:sp>
        <p:sp>
          <p:nvSpPr>
            <p:cNvPr id="45077" name="Oval 8"/>
            <p:cNvSpPr>
              <a:spLocks noChangeArrowheads="1"/>
            </p:cNvSpPr>
            <p:nvPr/>
          </p:nvSpPr>
          <p:spPr bwMode="auto">
            <a:xfrm>
              <a:off x="1578" y="2100"/>
              <a:ext cx="456" cy="180"/>
            </a:xfrm>
            <a:prstGeom prst="ellipse">
              <a:avLst/>
            </a:prstGeom>
            <a:noFill/>
            <a:ln w="19050">
              <a:solidFill>
                <a:srgbClr val="FF0000"/>
              </a:solidFill>
              <a:round/>
              <a:headEnd/>
              <a:tailEnd/>
            </a:ln>
          </p:spPr>
          <p:txBody>
            <a:bodyPr wrap="none" anchor="ctr"/>
            <a:lstStyle/>
            <a:p>
              <a:endParaRPr lang="ru-RU"/>
            </a:p>
          </p:txBody>
        </p:sp>
      </p:grpSp>
      <p:sp>
        <p:nvSpPr>
          <p:cNvPr id="45063" name="Line 10"/>
          <p:cNvSpPr>
            <a:spLocks noChangeShapeType="1"/>
          </p:cNvSpPr>
          <p:nvPr/>
        </p:nvSpPr>
        <p:spPr bwMode="auto">
          <a:xfrm>
            <a:off x="3241675" y="4395788"/>
            <a:ext cx="755650" cy="92075"/>
          </a:xfrm>
          <a:prstGeom prst="line">
            <a:avLst/>
          </a:prstGeom>
          <a:noFill/>
          <a:ln w="9525">
            <a:solidFill>
              <a:srgbClr val="FF0000"/>
            </a:solidFill>
            <a:round/>
            <a:headEnd/>
            <a:tailEnd type="triangle" w="med" len="med"/>
          </a:ln>
        </p:spPr>
        <p:txBody>
          <a:bodyPr/>
          <a:lstStyle/>
          <a:p>
            <a:endParaRPr lang="ru-RU"/>
          </a:p>
        </p:txBody>
      </p:sp>
      <p:sp>
        <p:nvSpPr>
          <p:cNvPr id="45064" name="Line 11"/>
          <p:cNvSpPr>
            <a:spLocks noChangeShapeType="1"/>
          </p:cNvSpPr>
          <p:nvPr/>
        </p:nvSpPr>
        <p:spPr bwMode="auto">
          <a:xfrm>
            <a:off x="3498850" y="4702175"/>
            <a:ext cx="450850" cy="311150"/>
          </a:xfrm>
          <a:prstGeom prst="line">
            <a:avLst/>
          </a:prstGeom>
          <a:noFill/>
          <a:ln w="9525">
            <a:solidFill>
              <a:srgbClr val="FF0000"/>
            </a:solidFill>
            <a:round/>
            <a:headEnd/>
            <a:tailEnd type="triangle" w="med" len="med"/>
          </a:ln>
        </p:spPr>
        <p:txBody>
          <a:bodyPr/>
          <a:lstStyle/>
          <a:p>
            <a:endParaRPr lang="ru-RU"/>
          </a:p>
        </p:txBody>
      </p:sp>
      <p:sp>
        <p:nvSpPr>
          <p:cNvPr id="45065" name="Rectangle 12"/>
          <p:cNvSpPr>
            <a:spLocks noChangeArrowheads="1"/>
          </p:cNvSpPr>
          <p:nvPr/>
        </p:nvSpPr>
        <p:spPr bwMode="auto">
          <a:xfrm>
            <a:off x="247650" y="5572125"/>
            <a:ext cx="3621088" cy="858838"/>
          </a:xfrm>
          <a:prstGeom prst="rect">
            <a:avLst/>
          </a:prstGeom>
          <a:noFill/>
          <a:ln w="9525">
            <a:noFill/>
            <a:miter lim="800000"/>
            <a:headEnd/>
            <a:tailEnd/>
          </a:ln>
        </p:spPr>
        <p:txBody>
          <a:bodyPr/>
          <a:lstStyle/>
          <a:p>
            <a:pPr marL="228600" indent="-228600">
              <a:spcBef>
                <a:spcPct val="30000"/>
              </a:spcBef>
            </a:pPr>
            <a:r>
              <a:rPr lang="en-US">
                <a:cs typeface="Times New Roman" pitchFamily="16" charset="0"/>
              </a:rPr>
              <a:t>2.	Now that you have printed instructions for tailoring the game, you can make the needed changes to each slide by moving into Slide View.  Simply </a:t>
            </a:r>
            <a:r>
              <a:rPr lang="en-US" u="sng">
                <a:cs typeface="Times New Roman" pitchFamily="16" charset="0"/>
              </a:rPr>
              <a:t>double click the blue slide above</a:t>
            </a:r>
            <a:r>
              <a:rPr lang="en-US">
                <a:cs typeface="Times New Roman" pitchFamily="16" charset="0"/>
              </a:rPr>
              <a:t>.</a:t>
            </a:r>
          </a:p>
        </p:txBody>
      </p:sp>
      <p:sp>
        <p:nvSpPr>
          <p:cNvPr id="45066" name="Rectangle 14"/>
          <p:cNvSpPr>
            <a:spLocks noChangeArrowheads="1"/>
          </p:cNvSpPr>
          <p:nvPr/>
        </p:nvSpPr>
        <p:spPr bwMode="auto">
          <a:xfrm>
            <a:off x="247650" y="6467475"/>
            <a:ext cx="3621088" cy="2430463"/>
          </a:xfrm>
          <a:prstGeom prst="rect">
            <a:avLst/>
          </a:prstGeom>
          <a:noFill/>
          <a:ln w="9525">
            <a:noFill/>
            <a:miter lim="800000"/>
            <a:headEnd/>
            <a:tailEnd/>
          </a:ln>
        </p:spPr>
        <p:txBody>
          <a:bodyPr/>
          <a:lstStyle/>
          <a:p>
            <a:pPr marL="228600" indent="-228600">
              <a:spcBef>
                <a:spcPct val="30000"/>
              </a:spcBef>
              <a:buFontTx/>
              <a:buAutoNum type="arabicPeriod" startAt="3"/>
            </a:pPr>
            <a:r>
              <a:rPr lang="en-US">
                <a:cs typeface="Times New Roman" pitchFamily="16" charset="0"/>
              </a:rPr>
              <a:t>Change Slide 1:</a:t>
            </a:r>
          </a:p>
          <a:p>
            <a:pPr marL="685800" lvl="1" indent="-228600">
              <a:spcBef>
                <a:spcPct val="30000"/>
              </a:spcBef>
              <a:buFontTx/>
              <a:buChar char="•"/>
            </a:pPr>
            <a:r>
              <a:rPr lang="en-US">
                <a:cs typeface="Times New Roman" pitchFamily="16" charset="0"/>
              </a:rPr>
              <a:t>Double click on the word </a:t>
            </a:r>
            <a:r>
              <a:rPr lang="en-US">
                <a:solidFill>
                  <a:srgbClr val="FF0000"/>
                </a:solidFill>
                <a:cs typeface="Times New Roman" pitchFamily="16" charset="0"/>
              </a:rPr>
              <a:t>Subject</a:t>
            </a:r>
            <a:r>
              <a:rPr lang="en-US">
                <a:cs typeface="Times New Roman" pitchFamily="16" charset="0"/>
              </a:rPr>
              <a:t>, and type in the subject you want in its place (e.g., Math).</a:t>
            </a:r>
          </a:p>
          <a:p>
            <a:pPr marL="685800" lvl="1" indent="-228600">
              <a:spcBef>
                <a:spcPct val="30000"/>
              </a:spcBef>
              <a:buFontTx/>
              <a:buChar char="•"/>
            </a:pPr>
            <a:r>
              <a:rPr lang="en-US">
                <a:cs typeface="Times New Roman" pitchFamily="16" charset="0"/>
              </a:rPr>
              <a:t>Double click on the word </a:t>
            </a:r>
            <a:r>
              <a:rPr lang="en-US">
                <a:solidFill>
                  <a:srgbClr val="FF0000"/>
                </a:solidFill>
                <a:cs typeface="Times New Roman" pitchFamily="16" charset="0"/>
              </a:rPr>
              <a:t>Teacher</a:t>
            </a:r>
            <a:r>
              <a:rPr lang="en-US">
                <a:cs typeface="Times New Roman" pitchFamily="16" charset="0"/>
              </a:rPr>
              <a:t> in the bottom right of the slide, and type over it with your name (e.g., Mr. Link).</a:t>
            </a:r>
          </a:p>
          <a:p>
            <a:pPr marL="685800" lvl="1" indent="-228600">
              <a:spcBef>
                <a:spcPct val="30000"/>
              </a:spcBef>
            </a:pPr>
            <a:r>
              <a:rPr lang="en-US">
                <a:cs typeface="Times New Roman" pitchFamily="16" charset="0"/>
              </a:rPr>
              <a:t>	After doing this, the new slide will look something like this:</a:t>
            </a:r>
          </a:p>
          <a:p>
            <a:pPr marL="228600" indent="-228600">
              <a:spcBef>
                <a:spcPct val="30000"/>
              </a:spcBef>
            </a:pPr>
            <a:endParaRPr lang="en-US" sz="600">
              <a:cs typeface="Times New Roman" pitchFamily="16" charset="0"/>
            </a:endParaRPr>
          </a:p>
          <a:p>
            <a:pPr marL="228600" indent="-228600">
              <a:spcBef>
                <a:spcPct val="30000"/>
              </a:spcBef>
            </a:pPr>
            <a:r>
              <a:rPr lang="en-US">
                <a:cs typeface="Times New Roman" pitchFamily="16" charset="0"/>
              </a:rPr>
              <a:t>4.	Go on to the next slide.</a:t>
            </a:r>
          </a:p>
        </p:txBody>
      </p:sp>
      <p:pic>
        <p:nvPicPr>
          <p:cNvPr id="45067" name="Picture 16"/>
          <p:cNvPicPr>
            <a:picLocks noChangeAspect="1" noChangeArrowheads="1"/>
          </p:cNvPicPr>
          <p:nvPr/>
        </p:nvPicPr>
        <p:blipFill>
          <a:blip r:embed="rId4"/>
          <a:srcRect/>
          <a:stretch>
            <a:fillRect/>
          </a:stretch>
        </p:blipFill>
        <p:spPr bwMode="auto">
          <a:xfrm>
            <a:off x="3913188" y="6438900"/>
            <a:ext cx="2770187" cy="2078038"/>
          </a:xfrm>
          <a:prstGeom prst="rect">
            <a:avLst/>
          </a:prstGeom>
          <a:noFill/>
          <a:ln w="9525">
            <a:noFill/>
            <a:miter lim="800000"/>
            <a:headEnd/>
            <a:tailEnd/>
          </a:ln>
        </p:spPr>
      </p:pic>
      <p:sp>
        <p:nvSpPr>
          <p:cNvPr id="45068" name="Line 17"/>
          <p:cNvSpPr>
            <a:spLocks noChangeShapeType="1"/>
          </p:cNvSpPr>
          <p:nvPr/>
        </p:nvSpPr>
        <p:spPr bwMode="auto">
          <a:xfrm>
            <a:off x="2486025" y="8258175"/>
            <a:ext cx="1352550" cy="0"/>
          </a:xfrm>
          <a:prstGeom prst="line">
            <a:avLst/>
          </a:prstGeom>
          <a:noFill/>
          <a:ln w="9525">
            <a:solidFill>
              <a:schemeClr val="tx1"/>
            </a:solidFill>
            <a:round/>
            <a:headEnd/>
            <a:tailEnd type="triangle" w="med" len="med"/>
          </a:ln>
        </p:spPr>
        <p:txBody>
          <a:bodyPr/>
          <a:lstStyle/>
          <a:p>
            <a:endParaRPr lang="ru-RU"/>
          </a:p>
        </p:txBody>
      </p:sp>
      <p:sp>
        <p:nvSpPr>
          <p:cNvPr id="45069" name="Line 18"/>
          <p:cNvSpPr>
            <a:spLocks noChangeShapeType="1"/>
          </p:cNvSpPr>
          <p:nvPr/>
        </p:nvSpPr>
        <p:spPr bwMode="auto">
          <a:xfrm flipV="1">
            <a:off x="1885950" y="7038975"/>
            <a:ext cx="2838450" cy="190500"/>
          </a:xfrm>
          <a:prstGeom prst="line">
            <a:avLst/>
          </a:prstGeom>
          <a:noFill/>
          <a:ln w="9525">
            <a:solidFill>
              <a:srgbClr val="FF0000"/>
            </a:solidFill>
            <a:round/>
            <a:headEnd/>
            <a:tailEnd type="triangle" w="med" len="med"/>
          </a:ln>
        </p:spPr>
        <p:txBody>
          <a:bodyPr/>
          <a:lstStyle/>
          <a:p>
            <a:endParaRPr lang="ru-RU"/>
          </a:p>
        </p:txBody>
      </p:sp>
      <p:sp>
        <p:nvSpPr>
          <p:cNvPr id="45070" name="Line 19"/>
          <p:cNvSpPr>
            <a:spLocks noChangeShapeType="1"/>
          </p:cNvSpPr>
          <p:nvPr/>
        </p:nvSpPr>
        <p:spPr bwMode="auto">
          <a:xfrm>
            <a:off x="3219450" y="7858125"/>
            <a:ext cx="2714625" cy="390525"/>
          </a:xfrm>
          <a:prstGeom prst="line">
            <a:avLst/>
          </a:prstGeom>
          <a:noFill/>
          <a:ln w="9525">
            <a:solidFill>
              <a:srgbClr val="FF0000"/>
            </a:solidFill>
            <a:round/>
            <a:headEnd/>
            <a:tailEnd type="triangle" w="med" len="med"/>
          </a:ln>
        </p:spPr>
        <p:txBody>
          <a:bodyPr/>
          <a:lstStyle/>
          <a:p>
            <a:endParaRPr lang="ru-RU"/>
          </a:p>
        </p:txBody>
      </p:sp>
      <p:sp>
        <p:nvSpPr>
          <p:cNvPr id="45071" name="Text Box 20"/>
          <p:cNvSpPr txBox="1">
            <a:spLocks noChangeArrowheads="1"/>
          </p:cNvSpPr>
          <p:nvPr/>
        </p:nvSpPr>
        <p:spPr bwMode="auto">
          <a:xfrm>
            <a:off x="254000" y="2097088"/>
            <a:ext cx="6332538" cy="862012"/>
          </a:xfrm>
          <a:prstGeom prst="rect">
            <a:avLst/>
          </a:prstGeom>
          <a:noFill/>
          <a:ln w="9525">
            <a:solidFill>
              <a:schemeClr val="tx1"/>
            </a:solidFill>
            <a:miter lim="800000"/>
            <a:headEnd/>
            <a:tailEnd/>
          </a:ln>
        </p:spPr>
        <p:txBody>
          <a:bodyPr>
            <a:spAutoFit/>
          </a:bodyPr>
          <a:lstStyle/>
          <a:p>
            <a:r>
              <a:rPr lang="en-US" sz="1400" b="1"/>
              <a:t>Slide 1-Title</a:t>
            </a:r>
          </a:p>
          <a:p>
            <a:r>
              <a:rPr lang="en-US"/>
              <a:t>This slide begins the game.  When you first start the presentation, the screen appears all blue.  When you click the mouse button, the Jeopardy theme song plays, and the title and “Hosted by” text slowly move into place.</a:t>
            </a:r>
          </a:p>
        </p:txBody>
      </p:sp>
      <p:sp>
        <p:nvSpPr>
          <p:cNvPr id="45072" name="Text Box 22"/>
          <p:cNvSpPr txBox="1">
            <a:spLocks noChangeArrowheads="1"/>
          </p:cNvSpPr>
          <p:nvPr/>
        </p:nvSpPr>
        <p:spPr bwMode="auto">
          <a:xfrm>
            <a:off x="247650" y="3119438"/>
            <a:ext cx="3427413" cy="274637"/>
          </a:xfrm>
          <a:prstGeom prst="rect">
            <a:avLst/>
          </a:prstGeom>
          <a:noFill/>
          <a:ln w="9525">
            <a:noFill/>
            <a:miter lim="800000"/>
            <a:headEnd/>
            <a:tailEnd/>
          </a:ln>
        </p:spPr>
        <p:txBody>
          <a:bodyPr wrap="none">
            <a:spAutoFit/>
          </a:bodyPr>
          <a:lstStyle/>
          <a:p>
            <a:r>
              <a:rPr lang="en-US" b="1"/>
              <a:t>To tailor this slide, follow these instructions:</a:t>
            </a:r>
          </a:p>
        </p:txBody>
      </p:sp>
      <p:pic>
        <p:nvPicPr>
          <p:cNvPr id="45073" name="Picture 25" descr="Picture1-web"/>
          <p:cNvPicPr>
            <a:picLocks noChangeAspect="1" noChangeArrowheads="1"/>
          </p:cNvPicPr>
          <p:nvPr/>
        </p:nvPicPr>
        <p:blipFill>
          <a:blip r:embed="rId5"/>
          <a:srcRect/>
          <a:stretch>
            <a:fillRect/>
          </a:stretch>
        </p:blipFill>
        <p:spPr bwMode="auto">
          <a:xfrm>
            <a:off x="2844800" y="192088"/>
            <a:ext cx="698500" cy="619125"/>
          </a:xfrm>
          <a:prstGeom prst="rect">
            <a:avLst/>
          </a:prstGeom>
          <a:noFill/>
          <a:ln w="9525">
            <a:noFill/>
            <a:miter lim="800000"/>
            <a:headEnd/>
            <a:tailEnd/>
          </a:ln>
        </p:spPr>
      </p:pic>
      <p:sp>
        <p:nvSpPr>
          <p:cNvPr id="45074" name="Line 26"/>
          <p:cNvSpPr>
            <a:spLocks noChangeShapeType="1"/>
          </p:cNvSpPr>
          <p:nvPr/>
        </p:nvSpPr>
        <p:spPr bwMode="auto">
          <a:xfrm>
            <a:off x="1689100" y="5422900"/>
            <a:ext cx="3848100" cy="406400"/>
          </a:xfrm>
          <a:prstGeom prst="line">
            <a:avLst/>
          </a:prstGeom>
          <a:noFill/>
          <a:ln w="9525">
            <a:solidFill>
              <a:srgbClr val="FF0000"/>
            </a:solidFill>
            <a:round/>
            <a:headEnd/>
            <a:tailEnd type="triangle" w="med" len="med"/>
          </a:ln>
        </p:spPr>
        <p:txBody>
          <a:bodyPr/>
          <a:lstStyle/>
          <a:p>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0314A2D4-7898-4621-BB91-A61607EEF54A}" type="slidenum">
              <a:rPr lang="en-US" smtClean="0">
                <a:latin typeface="Times New Roman" pitchFamily="16" charset="0"/>
              </a:rPr>
              <a:pPr/>
              <a:t>10</a:t>
            </a:fld>
            <a:endParaRPr lang="en-US" smtClean="0">
              <a:latin typeface="Times New Roman" pitchFamily="16" charset="0"/>
            </a:endParaRPr>
          </a:p>
        </p:txBody>
      </p:sp>
      <p:sp>
        <p:nvSpPr>
          <p:cNvPr id="54275" name="Rectangle 2"/>
          <p:cNvSpPr>
            <a:spLocks noGrp="1" noRot="1" noChangeAspect="1" noChangeArrowheads="1" noTextEdit="1"/>
          </p:cNvSpPr>
          <p:nvPr>
            <p:ph type="sldImg"/>
          </p:nvPr>
        </p:nvSpPr>
        <p:spPr>
          <a:ln/>
        </p:spPr>
      </p:sp>
      <p:sp>
        <p:nvSpPr>
          <p:cNvPr id="54276"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54277"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9046131A-9497-45D5-AD8C-D565234FC4F9}" type="slidenum">
              <a:rPr lang="en-US" smtClean="0">
                <a:latin typeface="Times New Roman" pitchFamily="16" charset="0"/>
              </a:rPr>
              <a:pPr/>
              <a:t>11</a:t>
            </a:fld>
            <a:endParaRPr lang="en-US" smtClean="0">
              <a:latin typeface="Times New Roman" pitchFamily="16" charset="0"/>
            </a:endParaRPr>
          </a:p>
        </p:txBody>
      </p:sp>
      <p:sp>
        <p:nvSpPr>
          <p:cNvPr id="55299" name="Rectangle 2"/>
          <p:cNvSpPr>
            <a:spLocks noGrp="1" noRot="1" noChangeAspect="1" noChangeArrowheads="1" noTextEdit="1"/>
          </p:cNvSpPr>
          <p:nvPr>
            <p:ph type="sldImg"/>
          </p:nvPr>
        </p:nvSpPr>
        <p:spPr>
          <a:ln/>
        </p:spPr>
      </p:sp>
      <p:sp>
        <p:nvSpPr>
          <p:cNvPr id="55300"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55301"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4ED7DFEE-9F63-4EFD-BE18-850FCC34E9A5}" type="slidenum">
              <a:rPr lang="en-US" smtClean="0">
                <a:latin typeface="Times New Roman" pitchFamily="16" charset="0"/>
              </a:rPr>
              <a:pPr/>
              <a:t>12</a:t>
            </a:fld>
            <a:endParaRPr lang="en-US" smtClean="0">
              <a:latin typeface="Times New Roman" pitchFamily="16" charset="0"/>
            </a:endParaRPr>
          </a:p>
        </p:txBody>
      </p:sp>
      <p:sp>
        <p:nvSpPr>
          <p:cNvPr id="56323" name="Rectangle 2"/>
          <p:cNvSpPr>
            <a:spLocks noGrp="1" noRot="1" noChangeAspect="1" noChangeArrowheads="1" noTextEdit="1"/>
          </p:cNvSpPr>
          <p:nvPr>
            <p:ph type="sldImg"/>
          </p:nvPr>
        </p:nvSpPr>
        <p:spPr>
          <a:ln/>
        </p:spPr>
      </p:sp>
      <p:sp>
        <p:nvSpPr>
          <p:cNvPr id="56324"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56325"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26696A67-441B-4A04-83AD-F1EF47A8DE2A}" type="slidenum">
              <a:rPr lang="en-US" smtClean="0">
                <a:latin typeface="Times New Roman" pitchFamily="16" charset="0"/>
              </a:rPr>
              <a:pPr/>
              <a:t>13</a:t>
            </a:fld>
            <a:endParaRPr lang="en-US" smtClean="0">
              <a:latin typeface="Times New Roman" pitchFamily="16" charset="0"/>
            </a:endParaRPr>
          </a:p>
        </p:txBody>
      </p:sp>
      <p:sp>
        <p:nvSpPr>
          <p:cNvPr id="57347" name="Rectangle 2"/>
          <p:cNvSpPr>
            <a:spLocks noGrp="1" noRot="1" noChangeAspect="1" noChangeArrowheads="1" noTextEdit="1"/>
          </p:cNvSpPr>
          <p:nvPr>
            <p:ph type="sldImg"/>
          </p:nvPr>
        </p:nvSpPr>
        <p:spPr>
          <a:ln/>
        </p:spPr>
      </p:sp>
      <p:sp>
        <p:nvSpPr>
          <p:cNvPr id="57348"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57349"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E9128F0C-8ED0-45F6-A5F7-F1D94B2AC0B8}" type="slidenum">
              <a:rPr lang="en-US" smtClean="0">
                <a:latin typeface="Times New Roman" pitchFamily="16" charset="0"/>
              </a:rPr>
              <a:pPr/>
              <a:t>14</a:t>
            </a:fld>
            <a:endParaRPr lang="en-US" smtClean="0">
              <a:latin typeface="Times New Roman" pitchFamily="16" charset="0"/>
            </a:endParaRPr>
          </a:p>
        </p:txBody>
      </p:sp>
      <p:sp>
        <p:nvSpPr>
          <p:cNvPr id="58371" name="Rectangle 2"/>
          <p:cNvSpPr>
            <a:spLocks noGrp="1" noRot="1" noChangeAspect="1" noChangeArrowheads="1" noTextEdit="1"/>
          </p:cNvSpPr>
          <p:nvPr>
            <p:ph type="sldImg"/>
          </p:nvPr>
        </p:nvSpPr>
        <p:spPr>
          <a:ln/>
        </p:spPr>
      </p:sp>
      <p:sp>
        <p:nvSpPr>
          <p:cNvPr id="58372"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58373"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C7BCCD0A-1422-4652-9DC2-BBF9AA26E957}" type="slidenum">
              <a:rPr lang="en-US" smtClean="0">
                <a:latin typeface="Times New Roman" pitchFamily="16" charset="0"/>
              </a:rPr>
              <a:pPr/>
              <a:t>15</a:t>
            </a:fld>
            <a:endParaRPr lang="en-US" smtClean="0">
              <a:latin typeface="Times New Roman" pitchFamily="16" charset="0"/>
            </a:endParaRPr>
          </a:p>
        </p:txBody>
      </p:sp>
      <p:sp>
        <p:nvSpPr>
          <p:cNvPr id="59395" name="Rectangle 2"/>
          <p:cNvSpPr>
            <a:spLocks noGrp="1" noRot="1" noChangeAspect="1" noChangeArrowheads="1" noTextEdit="1"/>
          </p:cNvSpPr>
          <p:nvPr>
            <p:ph type="sldImg"/>
          </p:nvPr>
        </p:nvSpPr>
        <p:spPr>
          <a:ln/>
        </p:spPr>
      </p:sp>
      <p:sp>
        <p:nvSpPr>
          <p:cNvPr id="59396"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59397"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4466A66C-3B29-4717-8419-A3A8B1474689}" type="slidenum">
              <a:rPr lang="en-US" smtClean="0">
                <a:latin typeface="Times New Roman" pitchFamily="16" charset="0"/>
              </a:rPr>
              <a:pPr/>
              <a:t>16</a:t>
            </a:fld>
            <a:endParaRPr lang="en-US" smtClean="0">
              <a:latin typeface="Times New Roman" pitchFamily="16" charset="0"/>
            </a:endParaRPr>
          </a:p>
        </p:txBody>
      </p:sp>
      <p:sp>
        <p:nvSpPr>
          <p:cNvPr id="60419" name="Rectangle 2"/>
          <p:cNvSpPr>
            <a:spLocks noGrp="1" noRot="1" noChangeAspect="1" noChangeArrowheads="1" noTextEdit="1"/>
          </p:cNvSpPr>
          <p:nvPr>
            <p:ph type="sldImg"/>
          </p:nvPr>
        </p:nvSpPr>
        <p:spPr>
          <a:ln/>
        </p:spPr>
      </p:sp>
      <p:sp>
        <p:nvSpPr>
          <p:cNvPr id="60420"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60421"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B4B9A764-EDCD-483B-8EA4-C747C8F2647A}" type="slidenum">
              <a:rPr lang="en-US" smtClean="0">
                <a:latin typeface="Times New Roman" pitchFamily="16" charset="0"/>
              </a:rPr>
              <a:pPr/>
              <a:t>17</a:t>
            </a:fld>
            <a:endParaRPr lang="en-US" smtClean="0">
              <a:latin typeface="Times New Roman" pitchFamily="16" charset="0"/>
            </a:endParaRPr>
          </a:p>
        </p:txBody>
      </p:sp>
      <p:sp>
        <p:nvSpPr>
          <p:cNvPr id="61443" name="Rectangle 2"/>
          <p:cNvSpPr>
            <a:spLocks noGrp="1" noRot="1" noChangeAspect="1" noChangeArrowheads="1" noTextEdit="1"/>
          </p:cNvSpPr>
          <p:nvPr>
            <p:ph type="sldImg"/>
          </p:nvPr>
        </p:nvSpPr>
        <p:spPr>
          <a:ln/>
        </p:spPr>
      </p:sp>
      <p:sp>
        <p:nvSpPr>
          <p:cNvPr id="61444"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61445"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477A7D4F-EDE3-4E1E-9FBE-C850BC14FF42}" type="slidenum">
              <a:rPr lang="en-US" smtClean="0">
                <a:latin typeface="Times New Roman" pitchFamily="16" charset="0"/>
              </a:rPr>
              <a:pPr/>
              <a:t>18</a:t>
            </a:fld>
            <a:endParaRPr lang="en-US" smtClean="0">
              <a:latin typeface="Times New Roman" pitchFamily="16" charset="0"/>
            </a:endParaRPr>
          </a:p>
        </p:txBody>
      </p:sp>
      <p:sp>
        <p:nvSpPr>
          <p:cNvPr id="62467" name="Rectangle 2"/>
          <p:cNvSpPr>
            <a:spLocks noGrp="1" noRot="1" noChangeAspect="1" noChangeArrowheads="1" noTextEdit="1"/>
          </p:cNvSpPr>
          <p:nvPr>
            <p:ph type="sldImg"/>
          </p:nvPr>
        </p:nvSpPr>
        <p:spPr>
          <a:ln/>
        </p:spPr>
      </p:sp>
      <p:sp>
        <p:nvSpPr>
          <p:cNvPr id="62468"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62469"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6FC22D51-A5AF-4750-BFE6-9799BCC407E7}" type="slidenum">
              <a:rPr lang="en-US" smtClean="0">
                <a:latin typeface="Times New Roman" pitchFamily="16" charset="0"/>
              </a:rPr>
              <a:pPr/>
              <a:t>19</a:t>
            </a:fld>
            <a:endParaRPr lang="en-US" smtClean="0">
              <a:latin typeface="Times New Roman" pitchFamily="16" charset="0"/>
            </a:endParaRPr>
          </a:p>
        </p:txBody>
      </p:sp>
      <p:sp>
        <p:nvSpPr>
          <p:cNvPr id="63491" name="Rectangle 2"/>
          <p:cNvSpPr>
            <a:spLocks noGrp="1" noRot="1" noChangeAspect="1" noChangeArrowheads="1" noTextEdit="1"/>
          </p:cNvSpPr>
          <p:nvPr>
            <p:ph type="sldImg"/>
          </p:nvPr>
        </p:nvSpPr>
        <p:spPr>
          <a:ln/>
        </p:spPr>
      </p:sp>
      <p:sp>
        <p:nvSpPr>
          <p:cNvPr id="63492"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63493"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6B4D34BA-45C3-4AEC-85C4-6541F98EDEDC}" type="slidenum">
              <a:rPr lang="en-US" smtClean="0">
                <a:latin typeface="Times New Roman" pitchFamily="16" charset="0"/>
              </a:rPr>
              <a:pPr/>
              <a:t>2</a:t>
            </a:fld>
            <a:endParaRPr lang="en-US" smtClean="0">
              <a:latin typeface="Times New Roman" pitchFamily="16" charset="0"/>
            </a:endParaRPr>
          </a:p>
        </p:txBody>
      </p:sp>
      <p:sp>
        <p:nvSpPr>
          <p:cNvPr id="46083" name="Rectangle 2"/>
          <p:cNvSpPr>
            <a:spLocks noGrp="1" noRot="1" noChangeAspect="1" noChangeArrowheads="1" noTextEdit="1"/>
          </p:cNvSpPr>
          <p:nvPr>
            <p:ph type="sldImg"/>
          </p:nvPr>
        </p:nvSpPr>
        <p:spPr>
          <a:xfrm>
            <a:off x="266700" y="219075"/>
            <a:ext cx="2322513" cy="1741488"/>
          </a:xfrm>
          <a:ln/>
        </p:spPr>
      </p:sp>
      <p:sp>
        <p:nvSpPr>
          <p:cNvPr id="46084" name="Rectangle 3"/>
          <p:cNvSpPr>
            <a:spLocks noGrp="1" noChangeArrowheads="1"/>
          </p:cNvSpPr>
          <p:nvPr>
            <p:ph type="body" idx="1"/>
          </p:nvPr>
        </p:nvSpPr>
        <p:spPr>
          <a:xfrm>
            <a:off x="2735263" y="277813"/>
            <a:ext cx="4122737" cy="1257300"/>
          </a:xfrm>
          <a:noFill/>
          <a:ln/>
        </p:spPr>
        <p:txBody>
          <a:bodyPr/>
          <a:lstStyle/>
          <a:p>
            <a:pPr eaLnBrk="1" hangingPunct="1"/>
            <a:r>
              <a:rPr lang="en-US" sz="1800" smtClean="0">
                <a:latin typeface="Arial" charset="0"/>
              </a:rPr>
              <a:t>            Welcome to </a:t>
            </a:r>
            <a:r>
              <a:rPr lang="en-US" sz="1800" b="1" smtClean="0">
                <a:latin typeface="Arial" charset="0"/>
              </a:rPr>
              <a:t>Power Jeopardy</a:t>
            </a:r>
            <a:r>
              <a:rPr lang="en-US" sz="1600" b="1" smtClean="0">
                <a:latin typeface="Arial" charset="0"/>
              </a:rPr>
              <a:t>       </a:t>
            </a:r>
          </a:p>
          <a:p>
            <a:pPr eaLnBrk="1" hangingPunct="1">
              <a:lnSpc>
                <a:spcPct val="50000"/>
              </a:lnSpc>
            </a:pPr>
            <a:r>
              <a:rPr lang="en-US" sz="1600" b="1" smtClean="0">
                <a:latin typeface="Arial" charset="0"/>
              </a:rPr>
              <a:t>                   </a:t>
            </a:r>
            <a:r>
              <a:rPr lang="en-US" sz="1000" smtClean="0">
                <a:latin typeface="Arial" charset="0"/>
                <a:cs typeface="Times New Roman" pitchFamily="16" charset="0"/>
              </a:rPr>
              <a:t>© Don Link, Indian Creek School, 2004</a:t>
            </a:r>
          </a:p>
          <a:p>
            <a:pPr eaLnBrk="1" hangingPunct="1"/>
            <a:endParaRPr lang="en-US" sz="200" smtClean="0">
              <a:latin typeface="Arial" charset="0"/>
              <a:cs typeface="Times New Roman" pitchFamily="16" charset="0"/>
            </a:endParaRPr>
          </a:p>
          <a:p>
            <a:pPr eaLnBrk="1" hangingPunct="1"/>
            <a:r>
              <a:rPr lang="en-US" smtClean="0">
                <a:latin typeface="Arial" charset="0"/>
                <a:cs typeface="Times New Roman" pitchFamily="16" charset="0"/>
              </a:rPr>
              <a:t>You can easily customize this template to create your own Jeopardy game.  Simply follow the step-by-step instruc-tions that appear on each slide.</a:t>
            </a:r>
            <a:endParaRPr lang="en-US" smtClean="0">
              <a:solidFill>
                <a:srgbClr val="FF0000"/>
              </a:solidFill>
              <a:latin typeface="Arial" charset="0"/>
              <a:cs typeface="Times New Roman" pitchFamily="16" charset="0"/>
            </a:endParaRPr>
          </a:p>
        </p:txBody>
      </p:sp>
      <p:sp>
        <p:nvSpPr>
          <p:cNvPr id="46085" name="Rectangle 4"/>
          <p:cNvSpPr>
            <a:spLocks noChangeArrowheads="1"/>
          </p:cNvSpPr>
          <p:nvPr/>
        </p:nvSpPr>
        <p:spPr bwMode="auto">
          <a:xfrm>
            <a:off x="247650" y="3467100"/>
            <a:ext cx="3497263" cy="2097088"/>
          </a:xfrm>
          <a:prstGeom prst="rect">
            <a:avLst/>
          </a:prstGeom>
          <a:noFill/>
          <a:ln w="9525">
            <a:noFill/>
            <a:miter lim="800000"/>
            <a:headEnd/>
            <a:tailEnd/>
          </a:ln>
        </p:spPr>
        <p:txBody>
          <a:bodyPr/>
          <a:lstStyle/>
          <a:p>
            <a:pPr marL="228600" indent="-228600">
              <a:buFontTx/>
              <a:buAutoNum type="arabicPeriod"/>
            </a:pPr>
            <a:r>
              <a:rPr lang="en-US">
                <a:cs typeface="Times New Roman" pitchFamily="16" charset="0"/>
              </a:rPr>
              <a:t>Print the notes for slides 1 through 3 by doing the following:</a:t>
            </a:r>
          </a:p>
          <a:p>
            <a:pPr marL="685800" lvl="1" indent="-228600">
              <a:buFontTx/>
              <a:buChar char="•"/>
            </a:pPr>
            <a:r>
              <a:rPr lang="en-US">
                <a:cs typeface="Times New Roman" pitchFamily="16" charset="0"/>
              </a:rPr>
              <a:t>Under </a:t>
            </a:r>
            <a:r>
              <a:rPr lang="en-US">
                <a:solidFill>
                  <a:srgbClr val="FF0000"/>
                </a:solidFill>
                <a:cs typeface="Times New Roman" pitchFamily="16" charset="0"/>
              </a:rPr>
              <a:t>File</a:t>
            </a:r>
            <a:r>
              <a:rPr lang="en-US">
                <a:cs typeface="Times New Roman" pitchFamily="16" charset="0"/>
              </a:rPr>
              <a:t> select </a:t>
            </a:r>
            <a:r>
              <a:rPr lang="en-US">
                <a:solidFill>
                  <a:srgbClr val="FF0000"/>
                </a:solidFill>
                <a:cs typeface="Times New Roman" pitchFamily="16" charset="0"/>
              </a:rPr>
              <a:t>Print…</a:t>
            </a:r>
            <a:endParaRPr lang="en-US">
              <a:cs typeface="Times New Roman" pitchFamily="16" charset="0"/>
            </a:endParaRPr>
          </a:p>
          <a:p>
            <a:pPr marL="685800" lvl="1" indent="-228600">
              <a:buFontTx/>
              <a:buChar char="•"/>
            </a:pPr>
            <a:r>
              <a:rPr lang="en-US">
                <a:cs typeface="Times New Roman" pitchFamily="16" charset="0"/>
              </a:rPr>
              <a:t>In the section entitled Print Range, click the radio button for </a:t>
            </a:r>
            <a:r>
              <a:rPr lang="en-US">
                <a:solidFill>
                  <a:srgbClr val="FF0000"/>
                </a:solidFill>
                <a:cs typeface="Times New Roman" pitchFamily="16" charset="0"/>
              </a:rPr>
              <a:t>Slides</a:t>
            </a:r>
            <a:r>
              <a:rPr lang="en-US">
                <a:cs typeface="Times New Roman" pitchFamily="16" charset="0"/>
              </a:rPr>
              <a:t> and in the box to its right, type in </a:t>
            </a:r>
            <a:r>
              <a:rPr lang="en-US">
                <a:solidFill>
                  <a:srgbClr val="FF0000"/>
                </a:solidFill>
                <a:cs typeface="Times New Roman" pitchFamily="16" charset="0"/>
              </a:rPr>
              <a:t>1-3</a:t>
            </a:r>
            <a:r>
              <a:rPr lang="en-US">
                <a:cs typeface="Times New Roman" pitchFamily="16" charset="0"/>
              </a:rPr>
              <a:t>.</a:t>
            </a:r>
          </a:p>
          <a:p>
            <a:pPr marL="685800" lvl="1" indent="-228600">
              <a:buFontTx/>
              <a:buChar char="•"/>
            </a:pPr>
            <a:r>
              <a:rPr lang="en-US">
                <a:cs typeface="Times New Roman" pitchFamily="16" charset="0"/>
              </a:rPr>
              <a:t>Under </a:t>
            </a:r>
            <a:r>
              <a:rPr lang="en-US">
                <a:solidFill>
                  <a:srgbClr val="FF0000"/>
                </a:solidFill>
                <a:cs typeface="Times New Roman" pitchFamily="16" charset="0"/>
              </a:rPr>
              <a:t>Print what:</a:t>
            </a:r>
            <a:r>
              <a:rPr lang="en-US">
                <a:cs typeface="Times New Roman" pitchFamily="16" charset="0"/>
              </a:rPr>
              <a:t>, select </a:t>
            </a:r>
            <a:r>
              <a:rPr lang="en-US">
                <a:solidFill>
                  <a:srgbClr val="FF0000"/>
                </a:solidFill>
                <a:cs typeface="Times New Roman" pitchFamily="16" charset="0"/>
              </a:rPr>
              <a:t>Notes Pages</a:t>
            </a:r>
            <a:r>
              <a:rPr lang="en-US">
                <a:cs typeface="Times New Roman" pitchFamily="16" charset="0"/>
              </a:rPr>
              <a:t>. </a:t>
            </a:r>
          </a:p>
          <a:p>
            <a:pPr marL="685800" lvl="1" indent="-228600"/>
            <a:endParaRPr lang="en-US" sz="600">
              <a:cs typeface="Times New Roman" pitchFamily="16" charset="0"/>
            </a:endParaRPr>
          </a:p>
          <a:p>
            <a:pPr marL="685800" lvl="1" indent="-228600"/>
            <a:r>
              <a:rPr lang="en-US">
                <a:cs typeface="Times New Roman" pitchFamily="16" charset="0"/>
              </a:rPr>
              <a:t>	At this point, the Print pop-up should look like the picture at the right.</a:t>
            </a:r>
          </a:p>
          <a:p>
            <a:pPr marL="685800" lvl="1" indent="-228600"/>
            <a:endParaRPr lang="en-US" sz="600">
              <a:cs typeface="Times New Roman" pitchFamily="16" charset="0"/>
            </a:endParaRPr>
          </a:p>
          <a:p>
            <a:pPr marL="685800" lvl="1" indent="-228600">
              <a:buFontTx/>
              <a:buChar char="•"/>
            </a:pPr>
            <a:r>
              <a:rPr lang="en-US">
                <a:cs typeface="Times New Roman" pitchFamily="16" charset="0"/>
              </a:rPr>
              <a:t>Click </a:t>
            </a:r>
            <a:r>
              <a:rPr lang="en-US">
                <a:solidFill>
                  <a:srgbClr val="FF0000"/>
                </a:solidFill>
                <a:cs typeface="Times New Roman" pitchFamily="16" charset="0"/>
              </a:rPr>
              <a:t>OK</a:t>
            </a:r>
          </a:p>
        </p:txBody>
      </p:sp>
      <p:grpSp>
        <p:nvGrpSpPr>
          <p:cNvPr id="46086" name="Group 5"/>
          <p:cNvGrpSpPr>
            <a:grpSpLocks/>
          </p:cNvGrpSpPr>
          <p:nvPr/>
        </p:nvGrpSpPr>
        <p:grpSpPr bwMode="auto">
          <a:xfrm>
            <a:off x="3913188" y="3124200"/>
            <a:ext cx="2765425" cy="2870200"/>
            <a:chOff x="1578" y="810"/>
            <a:chExt cx="1934" cy="2008"/>
          </a:xfrm>
        </p:grpSpPr>
        <p:pic>
          <p:nvPicPr>
            <p:cNvPr id="46099" name="Picture 6"/>
            <p:cNvPicPr>
              <a:picLocks noChangeAspect="1" noChangeArrowheads="1"/>
            </p:cNvPicPr>
            <p:nvPr/>
          </p:nvPicPr>
          <p:blipFill>
            <a:blip r:embed="rId3"/>
            <a:srcRect/>
            <a:stretch>
              <a:fillRect/>
            </a:stretch>
          </p:blipFill>
          <p:spPr bwMode="auto">
            <a:xfrm>
              <a:off x="1584" y="810"/>
              <a:ext cx="1928" cy="2008"/>
            </a:xfrm>
            <a:prstGeom prst="rect">
              <a:avLst/>
            </a:prstGeom>
            <a:noFill/>
            <a:ln w="9525">
              <a:noFill/>
              <a:miter lim="800000"/>
              <a:headEnd/>
              <a:tailEnd/>
            </a:ln>
          </p:spPr>
        </p:pic>
        <p:sp>
          <p:nvSpPr>
            <p:cNvPr id="46100" name="Oval 7"/>
            <p:cNvSpPr>
              <a:spLocks noChangeArrowheads="1"/>
            </p:cNvSpPr>
            <p:nvPr/>
          </p:nvSpPr>
          <p:spPr bwMode="auto">
            <a:xfrm>
              <a:off x="1638" y="1692"/>
              <a:ext cx="456" cy="180"/>
            </a:xfrm>
            <a:prstGeom prst="ellipse">
              <a:avLst/>
            </a:prstGeom>
            <a:noFill/>
            <a:ln w="19050">
              <a:solidFill>
                <a:srgbClr val="FF0000"/>
              </a:solidFill>
              <a:round/>
              <a:headEnd/>
              <a:tailEnd/>
            </a:ln>
          </p:spPr>
          <p:txBody>
            <a:bodyPr wrap="none" anchor="ctr"/>
            <a:lstStyle/>
            <a:p>
              <a:endParaRPr lang="ru-RU"/>
            </a:p>
          </p:txBody>
        </p:sp>
        <p:sp>
          <p:nvSpPr>
            <p:cNvPr id="46101" name="Oval 8"/>
            <p:cNvSpPr>
              <a:spLocks noChangeArrowheads="1"/>
            </p:cNvSpPr>
            <p:nvPr/>
          </p:nvSpPr>
          <p:spPr bwMode="auto">
            <a:xfrm>
              <a:off x="1578" y="2100"/>
              <a:ext cx="456" cy="180"/>
            </a:xfrm>
            <a:prstGeom prst="ellipse">
              <a:avLst/>
            </a:prstGeom>
            <a:noFill/>
            <a:ln w="19050">
              <a:solidFill>
                <a:srgbClr val="FF0000"/>
              </a:solidFill>
              <a:round/>
              <a:headEnd/>
              <a:tailEnd/>
            </a:ln>
          </p:spPr>
          <p:txBody>
            <a:bodyPr wrap="none" anchor="ctr"/>
            <a:lstStyle/>
            <a:p>
              <a:endParaRPr lang="ru-RU"/>
            </a:p>
          </p:txBody>
        </p:sp>
      </p:grpSp>
      <p:sp>
        <p:nvSpPr>
          <p:cNvPr id="46087" name="Line 9"/>
          <p:cNvSpPr>
            <a:spLocks noChangeShapeType="1"/>
          </p:cNvSpPr>
          <p:nvPr/>
        </p:nvSpPr>
        <p:spPr bwMode="auto">
          <a:xfrm>
            <a:off x="3241675" y="4395788"/>
            <a:ext cx="755650" cy="92075"/>
          </a:xfrm>
          <a:prstGeom prst="line">
            <a:avLst/>
          </a:prstGeom>
          <a:noFill/>
          <a:ln w="9525">
            <a:solidFill>
              <a:srgbClr val="FF0000"/>
            </a:solidFill>
            <a:round/>
            <a:headEnd/>
            <a:tailEnd type="triangle" w="med" len="med"/>
          </a:ln>
        </p:spPr>
        <p:txBody>
          <a:bodyPr/>
          <a:lstStyle/>
          <a:p>
            <a:endParaRPr lang="ru-RU"/>
          </a:p>
        </p:txBody>
      </p:sp>
      <p:sp>
        <p:nvSpPr>
          <p:cNvPr id="46088" name="Line 10"/>
          <p:cNvSpPr>
            <a:spLocks noChangeShapeType="1"/>
          </p:cNvSpPr>
          <p:nvPr/>
        </p:nvSpPr>
        <p:spPr bwMode="auto">
          <a:xfrm>
            <a:off x="3498850" y="4702175"/>
            <a:ext cx="450850" cy="311150"/>
          </a:xfrm>
          <a:prstGeom prst="line">
            <a:avLst/>
          </a:prstGeom>
          <a:noFill/>
          <a:ln w="9525">
            <a:solidFill>
              <a:srgbClr val="FF0000"/>
            </a:solidFill>
            <a:round/>
            <a:headEnd/>
            <a:tailEnd type="triangle" w="med" len="med"/>
          </a:ln>
        </p:spPr>
        <p:txBody>
          <a:bodyPr/>
          <a:lstStyle/>
          <a:p>
            <a:endParaRPr lang="ru-RU"/>
          </a:p>
        </p:txBody>
      </p:sp>
      <p:sp>
        <p:nvSpPr>
          <p:cNvPr id="46089" name="Rectangle 11"/>
          <p:cNvSpPr>
            <a:spLocks noChangeArrowheads="1"/>
          </p:cNvSpPr>
          <p:nvPr/>
        </p:nvSpPr>
        <p:spPr bwMode="auto">
          <a:xfrm>
            <a:off x="247650" y="5572125"/>
            <a:ext cx="3621088" cy="858838"/>
          </a:xfrm>
          <a:prstGeom prst="rect">
            <a:avLst/>
          </a:prstGeom>
          <a:noFill/>
          <a:ln w="9525">
            <a:noFill/>
            <a:miter lim="800000"/>
            <a:headEnd/>
            <a:tailEnd/>
          </a:ln>
        </p:spPr>
        <p:txBody>
          <a:bodyPr/>
          <a:lstStyle/>
          <a:p>
            <a:pPr marL="228600" indent="-228600">
              <a:spcBef>
                <a:spcPct val="30000"/>
              </a:spcBef>
            </a:pPr>
            <a:r>
              <a:rPr lang="en-US">
                <a:cs typeface="Times New Roman" pitchFamily="16" charset="0"/>
              </a:rPr>
              <a:t>2.	Now that you have printed instructions for tailoring the game, you can make the needed changes to each slide by moving into Slide View.  Simply </a:t>
            </a:r>
            <a:r>
              <a:rPr lang="en-US" u="sng">
                <a:cs typeface="Times New Roman" pitchFamily="16" charset="0"/>
              </a:rPr>
              <a:t>double click the blue slide above</a:t>
            </a:r>
            <a:r>
              <a:rPr lang="en-US">
                <a:cs typeface="Times New Roman" pitchFamily="16" charset="0"/>
              </a:rPr>
              <a:t>.</a:t>
            </a:r>
          </a:p>
        </p:txBody>
      </p:sp>
      <p:sp>
        <p:nvSpPr>
          <p:cNvPr id="46090" name="Rectangle 12"/>
          <p:cNvSpPr>
            <a:spLocks noChangeArrowheads="1"/>
          </p:cNvSpPr>
          <p:nvPr/>
        </p:nvSpPr>
        <p:spPr bwMode="auto">
          <a:xfrm>
            <a:off x="247650" y="6467475"/>
            <a:ext cx="3621088" cy="2430463"/>
          </a:xfrm>
          <a:prstGeom prst="rect">
            <a:avLst/>
          </a:prstGeom>
          <a:noFill/>
          <a:ln w="9525">
            <a:noFill/>
            <a:miter lim="800000"/>
            <a:headEnd/>
            <a:tailEnd/>
          </a:ln>
        </p:spPr>
        <p:txBody>
          <a:bodyPr/>
          <a:lstStyle/>
          <a:p>
            <a:pPr marL="228600" indent="-228600">
              <a:spcBef>
                <a:spcPct val="30000"/>
              </a:spcBef>
              <a:buFontTx/>
              <a:buAutoNum type="arabicPeriod" startAt="3"/>
            </a:pPr>
            <a:r>
              <a:rPr lang="en-US">
                <a:cs typeface="Times New Roman" pitchFamily="16" charset="0"/>
              </a:rPr>
              <a:t>Change Slide 1:</a:t>
            </a:r>
          </a:p>
          <a:p>
            <a:pPr marL="685800" lvl="1" indent="-228600">
              <a:spcBef>
                <a:spcPct val="30000"/>
              </a:spcBef>
              <a:buFontTx/>
              <a:buChar char="•"/>
            </a:pPr>
            <a:r>
              <a:rPr lang="en-US">
                <a:cs typeface="Times New Roman" pitchFamily="16" charset="0"/>
              </a:rPr>
              <a:t>Double click on the word </a:t>
            </a:r>
            <a:r>
              <a:rPr lang="en-US">
                <a:solidFill>
                  <a:srgbClr val="FF0000"/>
                </a:solidFill>
                <a:cs typeface="Times New Roman" pitchFamily="16" charset="0"/>
              </a:rPr>
              <a:t>Subject</a:t>
            </a:r>
            <a:r>
              <a:rPr lang="en-US">
                <a:cs typeface="Times New Roman" pitchFamily="16" charset="0"/>
              </a:rPr>
              <a:t>, and type in the subject you want in its place (e.g., Math).</a:t>
            </a:r>
          </a:p>
          <a:p>
            <a:pPr marL="685800" lvl="1" indent="-228600">
              <a:spcBef>
                <a:spcPct val="30000"/>
              </a:spcBef>
              <a:buFontTx/>
              <a:buChar char="•"/>
            </a:pPr>
            <a:r>
              <a:rPr lang="en-US">
                <a:cs typeface="Times New Roman" pitchFamily="16" charset="0"/>
              </a:rPr>
              <a:t>Double click on the word </a:t>
            </a:r>
            <a:r>
              <a:rPr lang="en-US">
                <a:solidFill>
                  <a:srgbClr val="FF0000"/>
                </a:solidFill>
                <a:cs typeface="Times New Roman" pitchFamily="16" charset="0"/>
              </a:rPr>
              <a:t>Teacher</a:t>
            </a:r>
            <a:r>
              <a:rPr lang="en-US">
                <a:cs typeface="Times New Roman" pitchFamily="16" charset="0"/>
              </a:rPr>
              <a:t> in the bottom right of the slide, and type over it with your name (e.g., Mr. Link).</a:t>
            </a:r>
          </a:p>
          <a:p>
            <a:pPr marL="685800" lvl="1" indent="-228600">
              <a:spcBef>
                <a:spcPct val="30000"/>
              </a:spcBef>
            </a:pPr>
            <a:r>
              <a:rPr lang="en-US">
                <a:cs typeface="Times New Roman" pitchFamily="16" charset="0"/>
              </a:rPr>
              <a:t>	After doing this, the new slide will look something like this:</a:t>
            </a:r>
          </a:p>
          <a:p>
            <a:pPr marL="228600" indent="-228600">
              <a:spcBef>
                <a:spcPct val="30000"/>
              </a:spcBef>
            </a:pPr>
            <a:endParaRPr lang="en-US" sz="600">
              <a:cs typeface="Times New Roman" pitchFamily="16" charset="0"/>
            </a:endParaRPr>
          </a:p>
          <a:p>
            <a:pPr marL="228600" indent="-228600">
              <a:spcBef>
                <a:spcPct val="30000"/>
              </a:spcBef>
            </a:pPr>
            <a:r>
              <a:rPr lang="en-US">
                <a:cs typeface="Times New Roman" pitchFamily="16" charset="0"/>
              </a:rPr>
              <a:t>4.	Go on to the next slide.</a:t>
            </a:r>
          </a:p>
        </p:txBody>
      </p:sp>
      <p:pic>
        <p:nvPicPr>
          <p:cNvPr id="46091" name="Picture 13"/>
          <p:cNvPicPr>
            <a:picLocks noChangeAspect="1" noChangeArrowheads="1"/>
          </p:cNvPicPr>
          <p:nvPr/>
        </p:nvPicPr>
        <p:blipFill>
          <a:blip r:embed="rId4"/>
          <a:srcRect/>
          <a:stretch>
            <a:fillRect/>
          </a:stretch>
        </p:blipFill>
        <p:spPr bwMode="auto">
          <a:xfrm>
            <a:off x="3913188" y="6438900"/>
            <a:ext cx="2770187" cy="2078038"/>
          </a:xfrm>
          <a:prstGeom prst="rect">
            <a:avLst/>
          </a:prstGeom>
          <a:noFill/>
          <a:ln w="9525">
            <a:noFill/>
            <a:miter lim="800000"/>
            <a:headEnd/>
            <a:tailEnd/>
          </a:ln>
        </p:spPr>
      </p:pic>
      <p:sp>
        <p:nvSpPr>
          <p:cNvPr id="46092" name="Line 14"/>
          <p:cNvSpPr>
            <a:spLocks noChangeShapeType="1"/>
          </p:cNvSpPr>
          <p:nvPr/>
        </p:nvSpPr>
        <p:spPr bwMode="auto">
          <a:xfrm>
            <a:off x="2486025" y="8258175"/>
            <a:ext cx="1352550" cy="0"/>
          </a:xfrm>
          <a:prstGeom prst="line">
            <a:avLst/>
          </a:prstGeom>
          <a:noFill/>
          <a:ln w="9525">
            <a:solidFill>
              <a:schemeClr val="tx1"/>
            </a:solidFill>
            <a:round/>
            <a:headEnd/>
            <a:tailEnd type="triangle" w="med" len="med"/>
          </a:ln>
        </p:spPr>
        <p:txBody>
          <a:bodyPr/>
          <a:lstStyle/>
          <a:p>
            <a:endParaRPr lang="ru-RU"/>
          </a:p>
        </p:txBody>
      </p:sp>
      <p:sp>
        <p:nvSpPr>
          <p:cNvPr id="46093" name="Line 15"/>
          <p:cNvSpPr>
            <a:spLocks noChangeShapeType="1"/>
          </p:cNvSpPr>
          <p:nvPr/>
        </p:nvSpPr>
        <p:spPr bwMode="auto">
          <a:xfrm flipV="1">
            <a:off x="1885950" y="7038975"/>
            <a:ext cx="2838450" cy="190500"/>
          </a:xfrm>
          <a:prstGeom prst="line">
            <a:avLst/>
          </a:prstGeom>
          <a:noFill/>
          <a:ln w="9525">
            <a:solidFill>
              <a:srgbClr val="FF0000"/>
            </a:solidFill>
            <a:round/>
            <a:headEnd/>
            <a:tailEnd type="triangle" w="med" len="med"/>
          </a:ln>
        </p:spPr>
        <p:txBody>
          <a:bodyPr/>
          <a:lstStyle/>
          <a:p>
            <a:endParaRPr lang="ru-RU"/>
          </a:p>
        </p:txBody>
      </p:sp>
      <p:sp>
        <p:nvSpPr>
          <p:cNvPr id="46094" name="Line 16"/>
          <p:cNvSpPr>
            <a:spLocks noChangeShapeType="1"/>
          </p:cNvSpPr>
          <p:nvPr/>
        </p:nvSpPr>
        <p:spPr bwMode="auto">
          <a:xfrm>
            <a:off x="3219450" y="7858125"/>
            <a:ext cx="2714625" cy="390525"/>
          </a:xfrm>
          <a:prstGeom prst="line">
            <a:avLst/>
          </a:prstGeom>
          <a:noFill/>
          <a:ln w="9525">
            <a:solidFill>
              <a:srgbClr val="FF0000"/>
            </a:solidFill>
            <a:round/>
            <a:headEnd/>
            <a:tailEnd type="triangle" w="med" len="med"/>
          </a:ln>
        </p:spPr>
        <p:txBody>
          <a:bodyPr/>
          <a:lstStyle/>
          <a:p>
            <a:endParaRPr lang="ru-RU"/>
          </a:p>
        </p:txBody>
      </p:sp>
      <p:sp>
        <p:nvSpPr>
          <p:cNvPr id="46095" name="Text Box 17"/>
          <p:cNvSpPr txBox="1">
            <a:spLocks noChangeArrowheads="1"/>
          </p:cNvSpPr>
          <p:nvPr/>
        </p:nvSpPr>
        <p:spPr bwMode="auto">
          <a:xfrm>
            <a:off x="254000" y="2097088"/>
            <a:ext cx="6332538" cy="862012"/>
          </a:xfrm>
          <a:prstGeom prst="rect">
            <a:avLst/>
          </a:prstGeom>
          <a:noFill/>
          <a:ln w="9525">
            <a:solidFill>
              <a:schemeClr val="tx1"/>
            </a:solidFill>
            <a:miter lim="800000"/>
            <a:headEnd/>
            <a:tailEnd/>
          </a:ln>
        </p:spPr>
        <p:txBody>
          <a:bodyPr>
            <a:spAutoFit/>
          </a:bodyPr>
          <a:lstStyle/>
          <a:p>
            <a:r>
              <a:rPr lang="en-US" sz="1400" b="1"/>
              <a:t>Slide 1-Title</a:t>
            </a:r>
          </a:p>
          <a:p>
            <a:r>
              <a:rPr lang="en-US"/>
              <a:t>This slide begins the game.  When you first start the presentation, the screen appears all blue.  When you click the mouse button, the Jeopardy theme song plays, and the title and “Hosted by” text slowly move into place.</a:t>
            </a:r>
          </a:p>
        </p:txBody>
      </p:sp>
      <p:sp>
        <p:nvSpPr>
          <p:cNvPr id="46096" name="Text Box 18"/>
          <p:cNvSpPr txBox="1">
            <a:spLocks noChangeArrowheads="1"/>
          </p:cNvSpPr>
          <p:nvPr/>
        </p:nvSpPr>
        <p:spPr bwMode="auto">
          <a:xfrm>
            <a:off x="247650" y="3119438"/>
            <a:ext cx="3427413" cy="274637"/>
          </a:xfrm>
          <a:prstGeom prst="rect">
            <a:avLst/>
          </a:prstGeom>
          <a:noFill/>
          <a:ln w="9525">
            <a:noFill/>
            <a:miter lim="800000"/>
            <a:headEnd/>
            <a:tailEnd/>
          </a:ln>
        </p:spPr>
        <p:txBody>
          <a:bodyPr wrap="none">
            <a:spAutoFit/>
          </a:bodyPr>
          <a:lstStyle/>
          <a:p>
            <a:r>
              <a:rPr lang="en-US" b="1"/>
              <a:t>To tailor this slide, follow these instructions:</a:t>
            </a:r>
          </a:p>
        </p:txBody>
      </p:sp>
      <p:pic>
        <p:nvPicPr>
          <p:cNvPr id="46097" name="Picture 19" descr="Picture1-web"/>
          <p:cNvPicPr>
            <a:picLocks noChangeAspect="1" noChangeArrowheads="1"/>
          </p:cNvPicPr>
          <p:nvPr/>
        </p:nvPicPr>
        <p:blipFill>
          <a:blip r:embed="rId5"/>
          <a:srcRect/>
          <a:stretch>
            <a:fillRect/>
          </a:stretch>
        </p:blipFill>
        <p:spPr bwMode="auto">
          <a:xfrm>
            <a:off x="2844800" y="192088"/>
            <a:ext cx="698500" cy="619125"/>
          </a:xfrm>
          <a:prstGeom prst="rect">
            <a:avLst/>
          </a:prstGeom>
          <a:noFill/>
          <a:ln w="9525">
            <a:noFill/>
            <a:miter lim="800000"/>
            <a:headEnd/>
            <a:tailEnd/>
          </a:ln>
        </p:spPr>
      </p:pic>
      <p:sp>
        <p:nvSpPr>
          <p:cNvPr id="46098" name="Line 20"/>
          <p:cNvSpPr>
            <a:spLocks noChangeShapeType="1"/>
          </p:cNvSpPr>
          <p:nvPr/>
        </p:nvSpPr>
        <p:spPr bwMode="auto">
          <a:xfrm>
            <a:off x="1689100" y="5422900"/>
            <a:ext cx="3848100" cy="406400"/>
          </a:xfrm>
          <a:prstGeom prst="line">
            <a:avLst/>
          </a:prstGeom>
          <a:noFill/>
          <a:ln w="9525">
            <a:solidFill>
              <a:srgbClr val="FF0000"/>
            </a:solidFill>
            <a:round/>
            <a:headEnd/>
            <a:tailEnd type="triangle" w="med" len="med"/>
          </a:ln>
        </p:spPr>
        <p:txBody>
          <a:bodyPr/>
          <a:lstStyle/>
          <a:p>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C211E6B5-A166-4E93-AA42-03A8EAF05F4E}" type="slidenum">
              <a:rPr lang="en-US" smtClean="0">
                <a:latin typeface="Times New Roman" pitchFamily="16" charset="0"/>
              </a:rPr>
              <a:pPr/>
              <a:t>20</a:t>
            </a:fld>
            <a:endParaRPr lang="en-US" smtClean="0">
              <a:latin typeface="Times New Roman" pitchFamily="16" charset="0"/>
            </a:endParaRPr>
          </a:p>
        </p:txBody>
      </p:sp>
      <p:sp>
        <p:nvSpPr>
          <p:cNvPr id="64515" name="Rectangle 2"/>
          <p:cNvSpPr>
            <a:spLocks noGrp="1" noRot="1" noChangeAspect="1" noChangeArrowheads="1" noTextEdit="1"/>
          </p:cNvSpPr>
          <p:nvPr>
            <p:ph type="sldImg"/>
          </p:nvPr>
        </p:nvSpPr>
        <p:spPr>
          <a:ln/>
        </p:spPr>
      </p:sp>
      <p:sp>
        <p:nvSpPr>
          <p:cNvPr id="64516"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64517"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1B65AD09-B32E-454A-932D-321F37EB649A}" type="slidenum">
              <a:rPr lang="en-US" smtClean="0">
                <a:latin typeface="Times New Roman" pitchFamily="16" charset="0"/>
              </a:rPr>
              <a:pPr/>
              <a:t>21</a:t>
            </a:fld>
            <a:endParaRPr lang="en-US" smtClean="0">
              <a:latin typeface="Times New Roman" pitchFamily="16" charset="0"/>
            </a:endParaRPr>
          </a:p>
        </p:txBody>
      </p:sp>
      <p:sp>
        <p:nvSpPr>
          <p:cNvPr id="65539" name="Rectangle 2"/>
          <p:cNvSpPr>
            <a:spLocks noGrp="1" noRot="1" noChangeAspect="1" noChangeArrowheads="1" noTextEdit="1"/>
          </p:cNvSpPr>
          <p:nvPr>
            <p:ph type="sldImg"/>
          </p:nvPr>
        </p:nvSpPr>
        <p:spPr>
          <a:ln/>
        </p:spPr>
      </p:sp>
      <p:sp>
        <p:nvSpPr>
          <p:cNvPr id="65540"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65541"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C6F09CFC-69BB-4D6F-B4E3-4D8B985DB2A7}" type="slidenum">
              <a:rPr lang="en-US" smtClean="0">
                <a:latin typeface="Times New Roman" pitchFamily="16" charset="0"/>
              </a:rPr>
              <a:pPr/>
              <a:t>22</a:t>
            </a:fld>
            <a:endParaRPr lang="en-US" smtClean="0">
              <a:latin typeface="Times New Roman" pitchFamily="16" charset="0"/>
            </a:endParaRPr>
          </a:p>
        </p:txBody>
      </p:sp>
      <p:sp>
        <p:nvSpPr>
          <p:cNvPr id="66563" name="Rectangle 2"/>
          <p:cNvSpPr>
            <a:spLocks noGrp="1" noRot="1" noChangeAspect="1" noChangeArrowheads="1" noTextEdit="1"/>
          </p:cNvSpPr>
          <p:nvPr>
            <p:ph type="sldImg"/>
          </p:nvPr>
        </p:nvSpPr>
        <p:spPr>
          <a:ln/>
        </p:spPr>
      </p:sp>
      <p:sp>
        <p:nvSpPr>
          <p:cNvPr id="66564"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66565"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BB109C50-1DDD-40B8-B0F4-E3C1BCB88B2D}" type="slidenum">
              <a:rPr lang="en-US" smtClean="0">
                <a:latin typeface="Times New Roman" pitchFamily="16" charset="0"/>
              </a:rPr>
              <a:pPr/>
              <a:t>23</a:t>
            </a:fld>
            <a:endParaRPr lang="en-US" smtClean="0">
              <a:latin typeface="Times New Roman" pitchFamily="16" charset="0"/>
            </a:endParaRPr>
          </a:p>
        </p:txBody>
      </p:sp>
      <p:sp>
        <p:nvSpPr>
          <p:cNvPr id="67587" name="Rectangle 2"/>
          <p:cNvSpPr>
            <a:spLocks noGrp="1" noRot="1" noChangeAspect="1" noChangeArrowheads="1" noTextEdit="1"/>
          </p:cNvSpPr>
          <p:nvPr>
            <p:ph type="sldImg"/>
          </p:nvPr>
        </p:nvSpPr>
        <p:spPr>
          <a:ln/>
        </p:spPr>
      </p:sp>
      <p:sp>
        <p:nvSpPr>
          <p:cNvPr id="67588"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67589"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F59F00C3-BB5B-43A5-B103-403FA94F77B5}" type="slidenum">
              <a:rPr lang="en-US" smtClean="0">
                <a:latin typeface="Times New Roman" pitchFamily="16" charset="0"/>
              </a:rPr>
              <a:pPr/>
              <a:t>24</a:t>
            </a:fld>
            <a:endParaRPr lang="en-US" smtClean="0">
              <a:latin typeface="Times New Roman" pitchFamily="16" charset="0"/>
            </a:endParaRPr>
          </a:p>
        </p:txBody>
      </p:sp>
      <p:sp>
        <p:nvSpPr>
          <p:cNvPr id="68611" name="Rectangle 2"/>
          <p:cNvSpPr>
            <a:spLocks noGrp="1" noRot="1" noChangeAspect="1" noChangeArrowheads="1" noTextEdit="1"/>
          </p:cNvSpPr>
          <p:nvPr>
            <p:ph type="sldImg"/>
          </p:nvPr>
        </p:nvSpPr>
        <p:spPr>
          <a:ln/>
        </p:spPr>
      </p:sp>
      <p:sp>
        <p:nvSpPr>
          <p:cNvPr id="68612" name="Rectangle 8"/>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68613" name="Picture 9"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D3D008D-4345-4AED-B325-287F66722608}" type="slidenum">
              <a:rPr lang="en-US" smtClean="0">
                <a:latin typeface="Times New Roman" pitchFamily="16" charset="0"/>
              </a:rPr>
              <a:pPr/>
              <a:t>25</a:t>
            </a:fld>
            <a:endParaRPr lang="en-US" smtClean="0">
              <a:latin typeface="Times New Roman" pitchFamily="16" charset="0"/>
            </a:endParaRPr>
          </a:p>
        </p:txBody>
      </p:sp>
      <p:sp>
        <p:nvSpPr>
          <p:cNvPr id="69635" name="Rectangle 2"/>
          <p:cNvSpPr>
            <a:spLocks noGrp="1" noRot="1" noChangeAspect="1" noChangeArrowheads="1" noTextEdit="1"/>
          </p:cNvSpPr>
          <p:nvPr>
            <p:ph type="sldImg"/>
          </p:nvPr>
        </p:nvSpPr>
        <p:spPr>
          <a:ln/>
        </p:spPr>
      </p:sp>
      <p:sp>
        <p:nvSpPr>
          <p:cNvPr id="69636" name="Rectangle 6"/>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69637" name="Picture 7"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51EA6B24-F6D0-44B4-AB5C-2389D3F00407}" type="slidenum">
              <a:rPr lang="en-US" smtClean="0">
                <a:latin typeface="Times New Roman" pitchFamily="16" charset="0"/>
              </a:rPr>
              <a:pPr/>
              <a:t>26</a:t>
            </a:fld>
            <a:endParaRPr lang="en-US" smtClean="0">
              <a:latin typeface="Times New Roman" pitchFamily="16" charset="0"/>
            </a:endParaRPr>
          </a:p>
        </p:txBody>
      </p:sp>
      <p:sp>
        <p:nvSpPr>
          <p:cNvPr id="70659" name="Rectangle 2"/>
          <p:cNvSpPr>
            <a:spLocks noGrp="1" noRot="1" noChangeAspect="1" noChangeArrowheads="1" noTextEdit="1"/>
          </p:cNvSpPr>
          <p:nvPr>
            <p:ph type="sldImg"/>
          </p:nvPr>
        </p:nvSpPr>
        <p:spPr>
          <a:ln/>
        </p:spPr>
      </p:sp>
      <p:sp>
        <p:nvSpPr>
          <p:cNvPr id="70660"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70661"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D0197302-D466-4124-9496-32FCD60F0326}" type="slidenum">
              <a:rPr lang="en-US" smtClean="0">
                <a:latin typeface="Times New Roman" pitchFamily="16" charset="0"/>
              </a:rPr>
              <a:pPr/>
              <a:t>27</a:t>
            </a:fld>
            <a:endParaRPr lang="en-US" smtClean="0">
              <a:latin typeface="Times New Roman" pitchFamily="16" charset="0"/>
            </a:endParaRPr>
          </a:p>
        </p:txBody>
      </p:sp>
      <p:sp>
        <p:nvSpPr>
          <p:cNvPr id="71683" name="Rectangle 2"/>
          <p:cNvSpPr>
            <a:spLocks noGrp="1" noRot="1" noChangeAspect="1" noChangeArrowheads="1" noTextEdit="1"/>
          </p:cNvSpPr>
          <p:nvPr>
            <p:ph type="sldImg"/>
          </p:nvPr>
        </p:nvSpPr>
        <p:spPr>
          <a:ln/>
        </p:spPr>
      </p:sp>
      <p:sp>
        <p:nvSpPr>
          <p:cNvPr id="71684"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71685"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905D504D-C34D-4FA3-9F4E-EEB4CC746E9C}" type="slidenum">
              <a:rPr lang="en-US" smtClean="0">
                <a:latin typeface="Times New Roman" pitchFamily="16" charset="0"/>
              </a:rPr>
              <a:pPr/>
              <a:t>28</a:t>
            </a:fld>
            <a:endParaRPr lang="en-US" smtClean="0">
              <a:latin typeface="Times New Roman" pitchFamily="16" charset="0"/>
            </a:endParaRPr>
          </a:p>
        </p:txBody>
      </p:sp>
      <p:sp>
        <p:nvSpPr>
          <p:cNvPr id="72707" name="Rectangle 2"/>
          <p:cNvSpPr>
            <a:spLocks noGrp="1" noRot="1" noChangeAspect="1" noChangeArrowheads="1" noTextEdit="1"/>
          </p:cNvSpPr>
          <p:nvPr>
            <p:ph type="sldImg"/>
          </p:nvPr>
        </p:nvSpPr>
        <p:spPr>
          <a:ln/>
        </p:spPr>
      </p:sp>
      <p:sp>
        <p:nvSpPr>
          <p:cNvPr id="72708"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72709"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98E96647-6C29-464B-B647-9F57720DB179}" type="slidenum">
              <a:rPr lang="en-US" smtClean="0">
                <a:latin typeface="Times New Roman" pitchFamily="16" charset="0"/>
              </a:rPr>
              <a:pPr/>
              <a:t>29</a:t>
            </a:fld>
            <a:endParaRPr lang="en-US" smtClean="0">
              <a:latin typeface="Times New Roman" pitchFamily="16" charset="0"/>
            </a:endParaRPr>
          </a:p>
        </p:txBody>
      </p:sp>
      <p:sp>
        <p:nvSpPr>
          <p:cNvPr id="73731" name="Rectangle 2"/>
          <p:cNvSpPr>
            <a:spLocks noGrp="1" noRot="1" noChangeAspect="1" noChangeArrowheads="1" noTextEdit="1"/>
          </p:cNvSpPr>
          <p:nvPr>
            <p:ph type="sldImg"/>
          </p:nvPr>
        </p:nvSpPr>
        <p:spPr>
          <a:ln/>
        </p:spPr>
      </p:sp>
      <p:sp>
        <p:nvSpPr>
          <p:cNvPr id="73732"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73733"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B3D9E7E0-B210-4859-9224-53613B880E13}" type="slidenum">
              <a:rPr lang="en-US" smtClean="0">
                <a:latin typeface="Times New Roman" pitchFamily="16" charset="0"/>
              </a:rPr>
              <a:pPr/>
              <a:t>3</a:t>
            </a:fld>
            <a:endParaRPr lang="en-US" smtClean="0">
              <a:latin typeface="Times New Roman" pitchFamily="16" charset="0"/>
            </a:endParaRPr>
          </a:p>
        </p:txBody>
      </p:sp>
      <p:sp>
        <p:nvSpPr>
          <p:cNvPr id="47107" name="Rectangle 2"/>
          <p:cNvSpPr>
            <a:spLocks noGrp="1" noRot="1" noChangeAspect="1" noChangeArrowheads="1" noTextEdit="1"/>
          </p:cNvSpPr>
          <p:nvPr>
            <p:ph type="sldImg"/>
          </p:nvPr>
        </p:nvSpPr>
        <p:spPr>
          <a:xfrm>
            <a:off x="266700" y="219075"/>
            <a:ext cx="2322513" cy="1741488"/>
          </a:xfrm>
          <a:ln/>
        </p:spPr>
      </p:sp>
      <p:sp>
        <p:nvSpPr>
          <p:cNvPr id="47108" name="Rectangle 3"/>
          <p:cNvSpPr>
            <a:spLocks noGrp="1" noChangeArrowheads="1"/>
          </p:cNvSpPr>
          <p:nvPr>
            <p:ph type="body" idx="1"/>
          </p:nvPr>
        </p:nvSpPr>
        <p:spPr>
          <a:xfrm>
            <a:off x="2735263" y="277813"/>
            <a:ext cx="4122737" cy="1257300"/>
          </a:xfrm>
          <a:noFill/>
          <a:ln/>
        </p:spPr>
        <p:txBody>
          <a:bodyPr/>
          <a:lstStyle/>
          <a:p>
            <a:pPr eaLnBrk="1" hangingPunct="1"/>
            <a:r>
              <a:rPr lang="en-US" sz="1800" smtClean="0">
                <a:latin typeface="Arial" charset="0"/>
              </a:rPr>
              <a:t>            Welcome to </a:t>
            </a:r>
            <a:r>
              <a:rPr lang="en-US" sz="1800" b="1" smtClean="0">
                <a:latin typeface="Arial" charset="0"/>
              </a:rPr>
              <a:t>Power Jeopardy</a:t>
            </a:r>
            <a:r>
              <a:rPr lang="en-US" sz="1600" b="1" smtClean="0">
                <a:latin typeface="Arial" charset="0"/>
              </a:rPr>
              <a:t>       </a:t>
            </a:r>
          </a:p>
          <a:p>
            <a:pPr eaLnBrk="1" hangingPunct="1">
              <a:lnSpc>
                <a:spcPct val="50000"/>
              </a:lnSpc>
            </a:pPr>
            <a:r>
              <a:rPr lang="en-US" sz="1600" b="1" smtClean="0">
                <a:latin typeface="Arial" charset="0"/>
              </a:rPr>
              <a:t>                   </a:t>
            </a:r>
            <a:r>
              <a:rPr lang="en-US" sz="1000" smtClean="0">
                <a:latin typeface="Arial" charset="0"/>
                <a:cs typeface="Times New Roman" pitchFamily="16" charset="0"/>
              </a:rPr>
              <a:t>© Don Link, Indian Creek School, 2004</a:t>
            </a:r>
          </a:p>
          <a:p>
            <a:pPr eaLnBrk="1" hangingPunct="1"/>
            <a:endParaRPr lang="en-US" sz="200" smtClean="0">
              <a:latin typeface="Arial" charset="0"/>
              <a:cs typeface="Times New Roman" pitchFamily="16" charset="0"/>
            </a:endParaRPr>
          </a:p>
          <a:p>
            <a:pPr eaLnBrk="1" hangingPunct="1"/>
            <a:r>
              <a:rPr lang="en-US" smtClean="0">
                <a:latin typeface="Arial" charset="0"/>
                <a:cs typeface="Times New Roman" pitchFamily="16" charset="0"/>
              </a:rPr>
              <a:t>You can easily customize this template to create your own Jeopardy game.  Simply follow the step-by-step instruc-tions that appear on each slide.</a:t>
            </a:r>
            <a:endParaRPr lang="en-US" smtClean="0">
              <a:solidFill>
                <a:srgbClr val="FF0000"/>
              </a:solidFill>
              <a:latin typeface="Arial" charset="0"/>
              <a:cs typeface="Times New Roman" pitchFamily="16" charset="0"/>
            </a:endParaRPr>
          </a:p>
        </p:txBody>
      </p:sp>
      <p:sp>
        <p:nvSpPr>
          <p:cNvPr id="47109" name="Rectangle 4"/>
          <p:cNvSpPr>
            <a:spLocks noChangeArrowheads="1"/>
          </p:cNvSpPr>
          <p:nvPr/>
        </p:nvSpPr>
        <p:spPr bwMode="auto">
          <a:xfrm>
            <a:off x="247650" y="3467100"/>
            <a:ext cx="3497263" cy="2097088"/>
          </a:xfrm>
          <a:prstGeom prst="rect">
            <a:avLst/>
          </a:prstGeom>
          <a:noFill/>
          <a:ln w="9525">
            <a:noFill/>
            <a:miter lim="800000"/>
            <a:headEnd/>
            <a:tailEnd/>
          </a:ln>
        </p:spPr>
        <p:txBody>
          <a:bodyPr/>
          <a:lstStyle/>
          <a:p>
            <a:pPr marL="228600" indent="-228600">
              <a:buFontTx/>
              <a:buAutoNum type="arabicPeriod"/>
            </a:pPr>
            <a:r>
              <a:rPr lang="en-US">
                <a:cs typeface="Times New Roman" pitchFamily="16" charset="0"/>
              </a:rPr>
              <a:t>Print the notes for slides 1 through 3 by doing the following:</a:t>
            </a:r>
          </a:p>
          <a:p>
            <a:pPr marL="685800" lvl="1" indent="-228600">
              <a:buFontTx/>
              <a:buChar char="•"/>
            </a:pPr>
            <a:r>
              <a:rPr lang="en-US">
                <a:cs typeface="Times New Roman" pitchFamily="16" charset="0"/>
              </a:rPr>
              <a:t>Under </a:t>
            </a:r>
            <a:r>
              <a:rPr lang="en-US">
                <a:solidFill>
                  <a:srgbClr val="FF0000"/>
                </a:solidFill>
                <a:cs typeface="Times New Roman" pitchFamily="16" charset="0"/>
              </a:rPr>
              <a:t>File</a:t>
            </a:r>
            <a:r>
              <a:rPr lang="en-US">
                <a:cs typeface="Times New Roman" pitchFamily="16" charset="0"/>
              </a:rPr>
              <a:t> select </a:t>
            </a:r>
            <a:r>
              <a:rPr lang="en-US">
                <a:solidFill>
                  <a:srgbClr val="FF0000"/>
                </a:solidFill>
                <a:cs typeface="Times New Roman" pitchFamily="16" charset="0"/>
              </a:rPr>
              <a:t>Print…</a:t>
            </a:r>
            <a:endParaRPr lang="en-US">
              <a:cs typeface="Times New Roman" pitchFamily="16" charset="0"/>
            </a:endParaRPr>
          </a:p>
          <a:p>
            <a:pPr marL="685800" lvl="1" indent="-228600">
              <a:buFontTx/>
              <a:buChar char="•"/>
            </a:pPr>
            <a:r>
              <a:rPr lang="en-US">
                <a:cs typeface="Times New Roman" pitchFamily="16" charset="0"/>
              </a:rPr>
              <a:t>In the section entitled Print Range, click the radio button for </a:t>
            </a:r>
            <a:r>
              <a:rPr lang="en-US">
                <a:solidFill>
                  <a:srgbClr val="FF0000"/>
                </a:solidFill>
                <a:cs typeface="Times New Roman" pitchFamily="16" charset="0"/>
              </a:rPr>
              <a:t>Slides</a:t>
            </a:r>
            <a:r>
              <a:rPr lang="en-US">
                <a:cs typeface="Times New Roman" pitchFamily="16" charset="0"/>
              </a:rPr>
              <a:t> and in the box to its right, type in </a:t>
            </a:r>
            <a:r>
              <a:rPr lang="en-US">
                <a:solidFill>
                  <a:srgbClr val="FF0000"/>
                </a:solidFill>
                <a:cs typeface="Times New Roman" pitchFamily="16" charset="0"/>
              </a:rPr>
              <a:t>1-3</a:t>
            </a:r>
            <a:r>
              <a:rPr lang="en-US">
                <a:cs typeface="Times New Roman" pitchFamily="16" charset="0"/>
              </a:rPr>
              <a:t>.</a:t>
            </a:r>
          </a:p>
          <a:p>
            <a:pPr marL="685800" lvl="1" indent="-228600">
              <a:buFontTx/>
              <a:buChar char="•"/>
            </a:pPr>
            <a:r>
              <a:rPr lang="en-US">
                <a:cs typeface="Times New Roman" pitchFamily="16" charset="0"/>
              </a:rPr>
              <a:t>Under </a:t>
            </a:r>
            <a:r>
              <a:rPr lang="en-US">
                <a:solidFill>
                  <a:srgbClr val="FF0000"/>
                </a:solidFill>
                <a:cs typeface="Times New Roman" pitchFamily="16" charset="0"/>
              </a:rPr>
              <a:t>Print what:</a:t>
            </a:r>
            <a:r>
              <a:rPr lang="en-US">
                <a:cs typeface="Times New Roman" pitchFamily="16" charset="0"/>
              </a:rPr>
              <a:t>, select </a:t>
            </a:r>
            <a:r>
              <a:rPr lang="en-US">
                <a:solidFill>
                  <a:srgbClr val="FF0000"/>
                </a:solidFill>
                <a:cs typeface="Times New Roman" pitchFamily="16" charset="0"/>
              </a:rPr>
              <a:t>Notes Pages</a:t>
            </a:r>
            <a:r>
              <a:rPr lang="en-US">
                <a:cs typeface="Times New Roman" pitchFamily="16" charset="0"/>
              </a:rPr>
              <a:t>. </a:t>
            </a:r>
          </a:p>
          <a:p>
            <a:pPr marL="685800" lvl="1" indent="-228600"/>
            <a:endParaRPr lang="en-US" sz="600">
              <a:cs typeface="Times New Roman" pitchFamily="16" charset="0"/>
            </a:endParaRPr>
          </a:p>
          <a:p>
            <a:pPr marL="685800" lvl="1" indent="-228600"/>
            <a:r>
              <a:rPr lang="en-US">
                <a:cs typeface="Times New Roman" pitchFamily="16" charset="0"/>
              </a:rPr>
              <a:t>	At this point, the Print pop-up should look like the picture at the right.</a:t>
            </a:r>
          </a:p>
          <a:p>
            <a:pPr marL="685800" lvl="1" indent="-228600"/>
            <a:endParaRPr lang="en-US" sz="600">
              <a:cs typeface="Times New Roman" pitchFamily="16" charset="0"/>
            </a:endParaRPr>
          </a:p>
          <a:p>
            <a:pPr marL="685800" lvl="1" indent="-228600">
              <a:buFontTx/>
              <a:buChar char="•"/>
            </a:pPr>
            <a:r>
              <a:rPr lang="en-US">
                <a:cs typeface="Times New Roman" pitchFamily="16" charset="0"/>
              </a:rPr>
              <a:t>Click </a:t>
            </a:r>
            <a:r>
              <a:rPr lang="en-US">
                <a:solidFill>
                  <a:srgbClr val="FF0000"/>
                </a:solidFill>
                <a:cs typeface="Times New Roman" pitchFamily="16" charset="0"/>
              </a:rPr>
              <a:t>OK</a:t>
            </a:r>
          </a:p>
        </p:txBody>
      </p:sp>
      <p:grpSp>
        <p:nvGrpSpPr>
          <p:cNvPr id="47110" name="Group 5"/>
          <p:cNvGrpSpPr>
            <a:grpSpLocks/>
          </p:cNvGrpSpPr>
          <p:nvPr/>
        </p:nvGrpSpPr>
        <p:grpSpPr bwMode="auto">
          <a:xfrm>
            <a:off x="3913188" y="3124200"/>
            <a:ext cx="2765425" cy="2870200"/>
            <a:chOff x="1578" y="810"/>
            <a:chExt cx="1934" cy="2008"/>
          </a:xfrm>
        </p:grpSpPr>
        <p:pic>
          <p:nvPicPr>
            <p:cNvPr id="47123" name="Picture 6"/>
            <p:cNvPicPr>
              <a:picLocks noChangeAspect="1" noChangeArrowheads="1"/>
            </p:cNvPicPr>
            <p:nvPr/>
          </p:nvPicPr>
          <p:blipFill>
            <a:blip r:embed="rId3"/>
            <a:srcRect/>
            <a:stretch>
              <a:fillRect/>
            </a:stretch>
          </p:blipFill>
          <p:spPr bwMode="auto">
            <a:xfrm>
              <a:off x="1584" y="810"/>
              <a:ext cx="1928" cy="2008"/>
            </a:xfrm>
            <a:prstGeom prst="rect">
              <a:avLst/>
            </a:prstGeom>
            <a:noFill/>
            <a:ln w="9525">
              <a:noFill/>
              <a:miter lim="800000"/>
              <a:headEnd/>
              <a:tailEnd/>
            </a:ln>
          </p:spPr>
        </p:pic>
        <p:sp>
          <p:nvSpPr>
            <p:cNvPr id="47124" name="Oval 7"/>
            <p:cNvSpPr>
              <a:spLocks noChangeArrowheads="1"/>
            </p:cNvSpPr>
            <p:nvPr/>
          </p:nvSpPr>
          <p:spPr bwMode="auto">
            <a:xfrm>
              <a:off x="1638" y="1692"/>
              <a:ext cx="456" cy="180"/>
            </a:xfrm>
            <a:prstGeom prst="ellipse">
              <a:avLst/>
            </a:prstGeom>
            <a:noFill/>
            <a:ln w="19050">
              <a:solidFill>
                <a:srgbClr val="FF0000"/>
              </a:solidFill>
              <a:round/>
              <a:headEnd/>
              <a:tailEnd/>
            </a:ln>
          </p:spPr>
          <p:txBody>
            <a:bodyPr wrap="none" anchor="ctr"/>
            <a:lstStyle/>
            <a:p>
              <a:endParaRPr lang="ru-RU"/>
            </a:p>
          </p:txBody>
        </p:sp>
        <p:sp>
          <p:nvSpPr>
            <p:cNvPr id="47125" name="Oval 8"/>
            <p:cNvSpPr>
              <a:spLocks noChangeArrowheads="1"/>
            </p:cNvSpPr>
            <p:nvPr/>
          </p:nvSpPr>
          <p:spPr bwMode="auto">
            <a:xfrm>
              <a:off x="1578" y="2100"/>
              <a:ext cx="456" cy="180"/>
            </a:xfrm>
            <a:prstGeom prst="ellipse">
              <a:avLst/>
            </a:prstGeom>
            <a:noFill/>
            <a:ln w="19050">
              <a:solidFill>
                <a:srgbClr val="FF0000"/>
              </a:solidFill>
              <a:round/>
              <a:headEnd/>
              <a:tailEnd/>
            </a:ln>
          </p:spPr>
          <p:txBody>
            <a:bodyPr wrap="none" anchor="ctr"/>
            <a:lstStyle/>
            <a:p>
              <a:endParaRPr lang="ru-RU"/>
            </a:p>
          </p:txBody>
        </p:sp>
      </p:grpSp>
      <p:sp>
        <p:nvSpPr>
          <p:cNvPr id="47111" name="Line 9"/>
          <p:cNvSpPr>
            <a:spLocks noChangeShapeType="1"/>
          </p:cNvSpPr>
          <p:nvPr/>
        </p:nvSpPr>
        <p:spPr bwMode="auto">
          <a:xfrm>
            <a:off x="3241675" y="4395788"/>
            <a:ext cx="755650" cy="92075"/>
          </a:xfrm>
          <a:prstGeom prst="line">
            <a:avLst/>
          </a:prstGeom>
          <a:noFill/>
          <a:ln w="9525">
            <a:solidFill>
              <a:srgbClr val="FF0000"/>
            </a:solidFill>
            <a:round/>
            <a:headEnd/>
            <a:tailEnd type="triangle" w="med" len="med"/>
          </a:ln>
        </p:spPr>
        <p:txBody>
          <a:bodyPr/>
          <a:lstStyle/>
          <a:p>
            <a:endParaRPr lang="ru-RU"/>
          </a:p>
        </p:txBody>
      </p:sp>
      <p:sp>
        <p:nvSpPr>
          <p:cNvPr id="47112" name="Line 10"/>
          <p:cNvSpPr>
            <a:spLocks noChangeShapeType="1"/>
          </p:cNvSpPr>
          <p:nvPr/>
        </p:nvSpPr>
        <p:spPr bwMode="auto">
          <a:xfrm>
            <a:off x="3498850" y="4702175"/>
            <a:ext cx="450850" cy="311150"/>
          </a:xfrm>
          <a:prstGeom prst="line">
            <a:avLst/>
          </a:prstGeom>
          <a:noFill/>
          <a:ln w="9525">
            <a:solidFill>
              <a:srgbClr val="FF0000"/>
            </a:solidFill>
            <a:round/>
            <a:headEnd/>
            <a:tailEnd type="triangle" w="med" len="med"/>
          </a:ln>
        </p:spPr>
        <p:txBody>
          <a:bodyPr/>
          <a:lstStyle/>
          <a:p>
            <a:endParaRPr lang="ru-RU"/>
          </a:p>
        </p:txBody>
      </p:sp>
      <p:sp>
        <p:nvSpPr>
          <p:cNvPr id="47113" name="Rectangle 11"/>
          <p:cNvSpPr>
            <a:spLocks noChangeArrowheads="1"/>
          </p:cNvSpPr>
          <p:nvPr/>
        </p:nvSpPr>
        <p:spPr bwMode="auto">
          <a:xfrm>
            <a:off x="247650" y="5572125"/>
            <a:ext cx="3621088" cy="858838"/>
          </a:xfrm>
          <a:prstGeom prst="rect">
            <a:avLst/>
          </a:prstGeom>
          <a:noFill/>
          <a:ln w="9525">
            <a:noFill/>
            <a:miter lim="800000"/>
            <a:headEnd/>
            <a:tailEnd/>
          </a:ln>
        </p:spPr>
        <p:txBody>
          <a:bodyPr/>
          <a:lstStyle/>
          <a:p>
            <a:pPr marL="228600" indent="-228600">
              <a:spcBef>
                <a:spcPct val="30000"/>
              </a:spcBef>
            </a:pPr>
            <a:r>
              <a:rPr lang="en-US">
                <a:cs typeface="Times New Roman" pitchFamily="16" charset="0"/>
              </a:rPr>
              <a:t>2.	Now that you have printed instructions for tailoring the game, you can make the needed changes to each slide by moving into Slide View.  Simply </a:t>
            </a:r>
            <a:r>
              <a:rPr lang="en-US" u="sng">
                <a:cs typeface="Times New Roman" pitchFamily="16" charset="0"/>
              </a:rPr>
              <a:t>double click the blue slide above</a:t>
            </a:r>
            <a:r>
              <a:rPr lang="en-US">
                <a:cs typeface="Times New Roman" pitchFamily="16" charset="0"/>
              </a:rPr>
              <a:t>.</a:t>
            </a:r>
          </a:p>
        </p:txBody>
      </p:sp>
      <p:sp>
        <p:nvSpPr>
          <p:cNvPr id="47114" name="Rectangle 12"/>
          <p:cNvSpPr>
            <a:spLocks noChangeArrowheads="1"/>
          </p:cNvSpPr>
          <p:nvPr/>
        </p:nvSpPr>
        <p:spPr bwMode="auto">
          <a:xfrm>
            <a:off x="247650" y="6467475"/>
            <a:ext cx="3621088" cy="2430463"/>
          </a:xfrm>
          <a:prstGeom prst="rect">
            <a:avLst/>
          </a:prstGeom>
          <a:noFill/>
          <a:ln w="9525">
            <a:noFill/>
            <a:miter lim="800000"/>
            <a:headEnd/>
            <a:tailEnd/>
          </a:ln>
        </p:spPr>
        <p:txBody>
          <a:bodyPr/>
          <a:lstStyle/>
          <a:p>
            <a:pPr marL="228600" indent="-228600">
              <a:spcBef>
                <a:spcPct val="30000"/>
              </a:spcBef>
              <a:buFontTx/>
              <a:buAutoNum type="arabicPeriod" startAt="3"/>
            </a:pPr>
            <a:r>
              <a:rPr lang="en-US">
                <a:cs typeface="Times New Roman" pitchFamily="16" charset="0"/>
              </a:rPr>
              <a:t>Change Slide 1:</a:t>
            </a:r>
          </a:p>
          <a:p>
            <a:pPr marL="685800" lvl="1" indent="-228600">
              <a:spcBef>
                <a:spcPct val="30000"/>
              </a:spcBef>
              <a:buFontTx/>
              <a:buChar char="•"/>
            </a:pPr>
            <a:r>
              <a:rPr lang="en-US">
                <a:cs typeface="Times New Roman" pitchFamily="16" charset="0"/>
              </a:rPr>
              <a:t>Double click on the word </a:t>
            </a:r>
            <a:r>
              <a:rPr lang="en-US">
                <a:solidFill>
                  <a:srgbClr val="FF0000"/>
                </a:solidFill>
                <a:cs typeface="Times New Roman" pitchFamily="16" charset="0"/>
              </a:rPr>
              <a:t>Subject</a:t>
            </a:r>
            <a:r>
              <a:rPr lang="en-US">
                <a:cs typeface="Times New Roman" pitchFamily="16" charset="0"/>
              </a:rPr>
              <a:t>, and type in the subject you want in its place (e.g., Math).</a:t>
            </a:r>
          </a:p>
          <a:p>
            <a:pPr marL="685800" lvl="1" indent="-228600">
              <a:spcBef>
                <a:spcPct val="30000"/>
              </a:spcBef>
              <a:buFontTx/>
              <a:buChar char="•"/>
            </a:pPr>
            <a:r>
              <a:rPr lang="en-US">
                <a:cs typeface="Times New Roman" pitchFamily="16" charset="0"/>
              </a:rPr>
              <a:t>Double click on the word </a:t>
            </a:r>
            <a:r>
              <a:rPr lang="en-US">
                <a:solidFill>
                  <a:srgbClr val="FF0000"/>
                </a:solidFill>
                <a:cs typeface="Times New Roman" pitchFamily="16" charset="0"/>
              </a:rPr>
              <a:t>Teacher</a:t>
            </a:r>
            <a:r>
              <a:rPr lang="en-US">
                <a:cs typeface="Times New Roman" pitchFamily="16" charset="0"/>
              </a:rPr>
              <a:t> in the bottom right of the slide, and type over it with your name (e.g., Mr. Link).</a:t>
            </a:r>
          </a:p>
          <a:p>
            <a:pPr marL="685800" lvl="1" indent="-228600">
              <a:spcBef>
                <a:spcPct val="30000"/>
              </a:spcBef>
            </a:pPr>
            <a:r>
              <a:rPr lang="en-US">
                <a:cs typeface="Times New Roman" pitchFamily="16" charset="0"/>
              </a:rPr>
              <a:t>	After doing this, the new slide will look something like this:</a:t>
            </a:r>
          </a:p>
          <a:p>
            <a:pPr marL="228600" indent="-228600">
              <a:spcBef>
                <a:spcPct val="30000"/>
              </a:spcBef>
            </a:pPr>
            <a:endParaRPr lang="en-US" sz="600">
              <a:cs typeface="Times New Roman" pitchFamily="16" charset="0"/>
            </a:endParaRPr>
          </a:p>
          <a:p>
            <a:pPr marL="228600" indent="-228600">
              <a:spcBef>
                <a:spcPct val="30000"/>
              </a:spcBef>
            </a:pPr>
            <a:r>
              <a:rPr lang="en-US">
                <a:cs typeface="Times New Roman" pitchFamily="16" charset="0"/>
              </a:rPr>
              <a:t>4.	Go on to the next slide.</a:t>
            </a:r>
          </a:p>
        </p:txBody>
      </p:sp>
      <p:pic>
        <p:nvPicPr>
          <p:cNvPr id="47115" name="Picture 13"/>
          <p:cNvPicPr>
            <a:picLocks noChangeAspect="1" noChangeArrowheads="1"/>
          </p:cNvPicPr>
          <p:nvPr/>
        </p:nvPicPr>
        <p:blipFill>
          <a:blip r:embed="rId4"/>
          <a:srcRect/>
          <a:stretch>
            <a:fillRect/>
          </a:stretch>
        </p:blipFill>
        <p:spPr bwMode="auto">
          <a:xfrm>
            <a:off x="3913188" y="6438900"/>
            <a:ext cx="2770187" cy="2078038"/>
          </a:xfrm>
          <a:prstGeom prst="rect">
            <a:avLst/>
          </a:prstGeom>
          <a:noFill/>
          <a:ln w="9525">
            <a:noFill/>
            <a:miter lim="800000"/>
            <a:headEnd/>
            <a:tailEnd/>
          </a:ln>
        </p:spPr>
      </p:pic>
      <p:sp>
        <p:nvSpPr>
          <p:cNvPr id="47116" name="Line 14"/>
          <p:cNvSpPr>
            <a:spLocks noChangeShapeType="1"/>
          </p:cNvSpPr>
          <p:nvPr/>
        </p:nvSpPr>
        <p:spPr bwMode="auto">
          <a:xfrm>
            <a:off x="2486025" y="8258175"/>
            <a:ext cx="1352550" cy="0"/>
          </a:xfrm>
          <a:prstGeom prst="line">
            <a:avLst/>
          </a:prstGeom>
          <a:noFill/>
          <a:ln w="9525">
            <a:solidFill>
              <a:schemeClr val="tx1"/>
            </a:solidFill>
            <a:round/>
            <a:headEnd/>
            <a:tailEnd type="triangle" w="med" len="med"/>
          </a:ln>
        </p:spPr>
        <p:txBody>
          <a:bodyPr/>
          <a:lstStyle/>
          <a:p>
            <a:endParaRPr lang="ru-RU"/>
          </a:p>
        </p:txBody>
      </p:sp>
      <p:sp>
        <p:nvSpPr>
          <p:cNvPr id="47117" name="Line 15"/>
          <p:cNvSpPr>
            <a:spLocks noChangeShapeType="1"/>
          </p:cNvSpPr>
          <p:nvPr/>
        </p:nvSpPr>
        <p:spPr bwMode="auto">
          <a:xfrm flipV="1">
            <a:off x="1885950" y="7038975"/>
            <a:ext cx="2838450" cy="190500"/>
          </a:xfrm>
          <a:prstGeom prst="line">
            <a:avLst/>
          </a:prstGeom>
          <a:noFill/>
          <a:ln w="9525">
            <a:solidFill>
              <a:srgbClr val="FF0000"/>
            </a:solidFill>
            <a:round/>
            <a:headEnd/>
            <a:tailEnd type="triangle" w="med" len="med"/>
          </a:ln>
        </p:spPr>
        <p:txBody>
          <a:bodyPr/>
          <a:lstStyle/>
          <a:p>
            <a:endParaRPr lang="ru-RU"/>
          </a:p>
        </p:txBody>
      </p:sp>
      <p:sp>
        <p:nvSpPr>
          <p:cNvPr id="47118" name="Line 16"/>
          <p:cNvSpPr>
            <a:spLocks noChangeShapeType="1"/>
          </p:cNvSpPr>
          <p:nvPr/>
        </p:nvSpPr>
        <p:spPr bwMode="auto">
          <a:xfrm>
            <a:off x="3219450" y="7858125"/>
            <a:ext cx="2714625" cy="390525"/>
          </a:xfrm>
          <a:prstGeom prst="line">
            <a:avLst/>
          </a:prstGeom>
          <a:noFill/>
          <a:ln w="9525">
            <a:solidFill>
              <a:srgbClr val="FF0000"/>
            </a:solidFill>
            <a:round/>
            <a:headEnd/>
            <a:tailEnd type="triangle" w="med" len="med"/>
          </a:ln>
        </p:spPr>
        <p:txBody>
          <a:bodyPr/>
          <a:lstStyle/>
          <a:p>
            <a:endParaRPr lang="ru-RU"/>
          </a:p>
        </p:txBody>
      </p:sp>
      <p:sp>
        <p:nvSpPr>
          <p:cNvPr id="47119" name="Text Box 17"/>
          <p:cNvSpPr txBox="1">
            <a:spLocks noChangeArrowheads="1"/>
          </p:cNvSpPr>
          <p:nvPr/>
        </p:nvSpPr>
        <p:spPr bwMode="auto">
          <a:xfrm>
            <a:off x="254000" y="2097088"/>
            <a:ext cx="6332538" cy="862012"/>
          </a:xfrm>
          <a:prstGeom prst="rect">
            <a:avLst/>
          </a:prstGeom>
          <a:noFill/>
          <a:ln w="9525">
            <a:solidFill>
              <a:schemeClr val="tx1"/>
            </a:solidFill>
            <a:miter lim="800000"/>
            <a:headEnd/>
            <a:tailEnd/>
          </a:ln>
        </p:spPr>
        <p:txBody>
          <a:bodyPr>
            <a:spAutoFit/>
          </a:bodyPr>
          <a:lstStyle/>
          <a:p>
            <a:r>
              <a:rPr lang="en-US" sz="1400" b="1"/>
              <a:t>Slide 1-Title</a:t>
            </a:r>
          </a:p>
          <a:p>
            <a:r>
              <a:rPr lang="en-US"/>
              <a:t>This slide begins the game.  When you first start the presentation, the screen appears all blue.  When you click the mouse button, the Jeopardy theme song plays, and the title and “Hosted by” text slowly move into place.</a:t>
            </a:r>
          </a:p>
        </p:txBody>
      </p:sp>
      <p:sp>
        <p:nvSpPr>
          <p:cNvPr id="47120" name="Text Box 18"/>
          <p:cNvSpPr txBox="1">
            <a:spLocks noChangeArrowheads="1"/>
          </p:cNvSpPr>
          <p:nvPr/>
        </p:nvSpPr>
        <p:spPr bwMode="auto">
          <a:xfrm>
            <a:off x="247650" y="3119438"/>
            <a:ext cx="3427413" cy="274637"/>
          </a:xfrm>
          <a:prstGeom prst="rect">
            <a:avLst/>
          </a:prstGeom>
          <a:noFill/>
          <a:ln w="9525">
            <a:noFill/>
            <a:miter lim="800000"/>
            <a:headEnd/>
            <a:tailEnd/>
          </a:ln>
        </p:spPr>
        <p:txBody>
          <a:bodyPr wrap="none">
            <a:spAutoFit/>
          </a:bodyPr>
          <a:lstStyle/>
          <a:p>
            <a:r>
              <a:rPr lang="en-US" b="1"/>
              <a:t>To tailor this slide, follow these instructions:</a:t>
            </a:r>
          </a:p>
        </p:txBody>
      </p:sp>
      <p:pic>
        <p:nvPicPr>
          <p:cNvPr id="47121" name="Picture 19" descr="Picture1-web"/>
          <p:cNvPicPr>
            <a:picLocks noChangeAspect="1" noChangeArrowheads="1"/>
          </p:cNvPicPr>
          <p:nvPr/>
        </p:nvPicPr>
        <p:blipFill>
          <a:blip r:embed="rId5"/>
          <a:srcRect/>
          <a:stretch>
            <a:fillRect/>
          </a:stretch>
        </p:blipFill>
        <p:spPr bwMode="auto">
          <a:xfrm>
            <a:off x="2844800" y="192088"/>
            <a:ext cx="698500" cy="619125"/>
          </a:xfrm>
          <a:prstGeom prst="rect">
            <a:avLst/>
          </a:prstGeom>
          <a:noFill/>
          <a:ln w="9525">
            <a:noFill/>
            <a:miter lim="800000"/>
            <a:headEnd/>
            <a:tailEnd/>
          </a:ln>
        </p:spPr>
      </p:pic>
      <p:sp>
        <p:nvSpPr>
          <p:cNvPr id="47122" name="Line 20"/>
          <p:cNvSpPr>
            <a:spLocks noChangeShapeType="1"/>
          </p:cNvSpPr>
          <p:nvPr/>
        </p:nvSpPr>
        <p:spPr bwMode="auto">
          <a:xfrm>
            <a:off x="1689100" y="5422900"/>
            <a:ext cx="3848100" cy="406400"/>
          </a:xfrm>
          <a:prstGeom prst="line">
            <a:avLst/>
          </a:prstGeom>
          <a:noFill/>
          <a:ln w="9525">
            <a:solidFill>
              <a:srgbClr val="FF0000"/>
            </a:solidFill>
            <a:round/>
            <a:headEnd/>
            <a:tailEnd type="triangle" w="med" len="med"/>
          </a:ln>
        </p:spPr>
        <p:txBody>
          <a:bodyPr/>
          <a:lstStyle/>
          <a:p>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E2EF7B6A-484C-47D0-89F7-94E097CBA4FA}" type="slidenum">
              <a:rPr lang="en-US" smtClean="0">
                <a:latin typeface="Times New Roman" pitchFamily="16" charset="0"/>
              </a:rPr>
              <a:pPr/>
              <a:t>4</a:t>
            </a:fld>
            <a:endParaRPr lang="en-US" smtClean="0">
              <a:latin typeface="Times New Roman" pitchFamily="16" charset="0"/>
            </a:endParaRPr>
          </a:p>
        </p:txBody>
      </p:sp>
      <p:sp>
        <p:nvSpPr>
          <p:cNvPr id="48131" name="Rectangle 2"/>
          <p:cNvSpPr>
            <a:spLocks noGrp="1" noRot="1" noChangeAspect="1" noChangeArrowheads="1" noTextEdit="1"/>
          </p:cNvSpPr>
          <p:nvPr>
            <p:ph type="sldImg"/>
          </p:nvPr>
        </p:nvSpPr>
        <p:spPr>
          <a:xfrm>
            <a:off x="276225" y="250825"/>
            <a:ext cx="2693988" cy="2020888"/>
          </a:xfrm>
          <a:ln/>
        </p:spPr>
      </p:sp>
      <p:sp>
        <p:nvSpPr>
          <p:cNvPr id="48132" name="Rectangle 4"/>
          <p:cNvSpPr>
            <a:spLocks noChangeArrowheads="1"/>
          </p:cNvSpPr>
          <p:nvPr/>
        </p:nvSpPr>
        <p:spPr bwMode="auto">
          <a:xfrm>
            <a:off x="161925" y="8380413"/>
            <a:ext cx="3854450" cy="465137"/>
          </a:xfrm>
          <a:prstGeom prst="rect">
            <a:avLst/>
          </a:prstGeom>
          <a:noFill/>
          <a:ln w="9525">
            <a:noFill/>
            <a:miter lim="800000"/>
            <a:headEnd/>
            <a:tailEnd/>
          </a:ln>
        </p:spPr>
        <p:txBody>
          <a:bodyPr/>
          <a:lstStyle/>
          <a:p>
            <a:pPr marL="228600" indent="-228600">
              <a:spcBef>
                <a:spcPct val="30000"/>
              </a:spcBef>
            </a:pPr>
            <a:r>
              <a:rPr lang="en-US">
                <a:cs typeface="Times New Roman" pitchFamily="16" charset="0"/>
              </a:rPr>
              <a:t>2.	Now, repeat Step 1 for the remaining four category placeholder names:</a:t>
            </a:r>
          </a:p>
        </p:txBody>
      </p:sp>
      <p:sp>
        <p:nvSpPr>
          <p:cNvPr id="48133" name="Text Box 6"/>
          <p:cNvSpPr txBox="1">
            <a:spLocks noChangeArrowheads="1"/>
          </p:cNvSpPr>
          <p:nvPr/>
        </p:nvSpPr>
        <p:spPr bwMode="auto">
          <a:xfrm>
            <a:off x="3182938" y="165100"/>
            <a:ext cx="3494087" cy="2312988"/>
          </a:xfrm>
          <a:prstGeom prst="rect">
            <a:avLst/>
          </a:prstGeom>
          <a:noFill/>
          <a:ln w="9525">
            <a:noFill/>
            <a:miter lim="800000"/>
            <a:headEnd/>
            <a:tailEnd/>
          </a:ln>
        </p:spPr>
        <p:txBody>
          <a:bodyPr>
            <a:spAutoFit/>
          </a:bodyPr>
          <a:lstStyle/>
          <a:p>
            <a:r>
              <a:rPr lang="en-US" sz="1400" b="1"/>
              <a:t>Slide 2-Category Selection</a:t>
            </a:r>
          </a:p>
          <a:p>
            <a:r>
              <a:rPr lang="en-US"/>
              <a:t>This slide is the main game board.  You go here to begin the game, and you return here after each Question/Answer slide. This is where the “contestant” selects one of the five categories and a dollar value for the question.  The higher the value, the more difficult the question.  When you open this slide, the categories appear one at a time, and the dollar values appear at random with an accompanying laser beep.  Here’s how it works: if the contestant selects the first category for $300, </a:t>
            </a:r>
            <a:r>
              <a:rPr lang="en-US" u="sng">
                <a:solidFill>
                  <a:srgbClr val="FF0000"/>
                </a:solidFill>
              </a:rPr>
              <a:t>you would click on the $300 text under</a:t>
            </a:r>
            <a:r>
              <a:rPr lang="en-US"/>
              <a:t> </a:t>
            </a:r>
          </a:p>
        </p:txBody>
      </p:sp>
      <p:sp>
        <p:nvSpPr>
          <p:cNvPr id="48134" name="Text Box 9"/>
          <p:cNvSpPr txBox="1">
            <a:spLocks noChangeArrowheads="1"/>
          </p:cNvSpPr>
          <p:nvPr/>
        </p:nvSpPr>
        <p:spPr bwMode="auto">
          <a:xfrm>
            <a:off x="190500" y="3703638"/>
            <a:ext cx="6554788" cy="1096962"/>
          </a:xfrm>
          <a:prstGeom prst="rect">
            <a:avLst/>
          </a:prstGeom>
          <a:noFill/>
          <a:ln w="9525">
            <a:noFill/>
            <a:miter lim="800000"/>
            <a:headEnd/>
            <a:tailEnd/>
          </a:ln>
        </p:spPr>
        <p:txBody>
          <a:bodyPr>
            <a:spAutoFit/>
          </a:bodyPr>
          <a:lstStyle/>
          <a:p>
            <a:r>
              <a:rPr lang="en-US" b="1"/>
              <a:t>To tailor this slide, follow these instructions:</a:t>
            </a:r>
            <a:endParaRPr lang="en-US"/>
          </a:p>
          <a:p>
            <a:endParaRPr lang="en-US" sz="600"/>
          </a:p>
          <a:p>
            <a:r>
              <a:rPr lang="en-US"/>
              <a:t>Five different categories are used in the game.  The category names appear at the top of the columns on this slide and on the five associated Question/ Answer slides (one for each dollar value).  Rather than changing all of these separately, you will use the Replace command to change each placeholder category name only once.</a:t>
            </a:r>
            <a:endParaRPr lang="en-US" b="1"/>
          </a:p>
        </p:txBody>
      </p:sp>
      <p:sp>
        <p:nvSpPr>
          <p:cNvPr id="48135" name="Rectangle 10"/>
          <p:cNvSpPr>
            <a:spLocks noChangeArrowheads="1"/>
          </p:cNvSpPr>
          <p:nvPr/>
        </p:nvSpPr>
        <p:spPr bwMode="auto">
          <a:xfrm>
            <a:off x="161925" y="4797425"/>
            <a:ext cx="4616450" cy="2789238"/>
          </a:xfrm>
          <a:prstGeom prst="rect">
            <a:avLst/>
          </a:prstGeom>
          <a:noFill/>
          <a:ln w="9525">
            <a:noFill/>
            <a:miter lim="800000"/>
            <a:headEnd/>
            <a:tailEnd/>
          </a:ln>
        </p:spPr>
        <p:txBody>
          <a:bodyPr/>
          <a:lstStyle/>
          <a:p>
            <a:pPr marL="177800" indent="-177800">
              <a:spcBef>
                <a:spcPct val="30000"/>
              </a:spcBef>
            </a:pPr>
            <a:r>
              <a:rPr lang="en-US">
                <a:cs typeface="Times New Roman" pitchFamily="16" charset="0"/>
              </a:rPr>
              <a:t>1.  Under </a:t>
            </a:r>
            <a:r>
              <a:rPr lang="en-US">
                <a:solidFill>
                  <a:srgbClr val="FF0000"/>
                </a:solidFill>
                <a:cs typeface="Times New Roman" pitchFamily="16" charset="0"/>
              </a:rPr>
              <a:t>Edit</a:t>
            </a:r>
            <a:r>
              <a:rPr lang="en-US">
                <a:cs typeface="Times New Roman" pitchFamily="16" charset="0"/>
              </a:rPr>
              <a:t>, choose </a:t>
            </a:r>
            <a:r>
              <a:rPr lang="en-US">
                <a:solidFill>
                  <a:srgbClr val="FF0000"/>
                </a:solidFill>
                <a:cs typeface="Times New Roman" pitchFamily="16" charset="0"/>
              </a:rPr>
              <a:t>Replace</a:t>
            </a:r>
          </a:p>
          <a:p>
            <a:pPr lvl="1" indent="-165100">
              <a:spcBef>
                <a:spcPct val="30000"/>
              </a:spcBef>
              <a:buFontTx/>
              <a:buChar char="•"/>
            </a:pPr>
            <a:r>
              <a:rPr lang="en-US">
                <a:cs typeface="Times New Roman" pitchFamily="16" charset="0"/>
              </a:rPr>
              <a:t>Type the placeholder name for category 1 as shown in the pop-up at the right.</a:t>
            </a:r>
          </a:p>
          <a:p>
            <a:pPr lvl="1" indent="-165100">
              <a:spcBef>
                <a:spcPct val="30000"/>
              </a:spcBef>
              <a:buFontTx/>
              <a:buChar char="•"/>
            </a:pPr>
            <a:r>
              <a:rPr lang="en-US">
                <a:cs typeface="Times New Roman" pitchFamily="16" charset="0"/>
              </a:rPr>
              <a:t>Type in </a:t>
            </a:r>
            <a:r>
              <a:rPr lang="en-US" u="sng">
                <a:cs typeface="Times New Roman" pitchFamily="16" charset="0"/>
              </a:rPr>
              <a:t>your</a:t>
            </a:r>
            <a:r>
              <a:rPr lang="en-US">
                <a:cs typeface="Times New Roman" pitchFamily="16" charset="0"/>
              </a:rPr>
              <a:t> category name (e.g., Mixed Numbers) under </a:t>
            </a:r>
            <a:r>
              <a:rPr lang="en-US">
                <a:solidFill>
                  <a:srgbClr val="FF0000"/>
                </a:solidFill>
                <a:cs typeface="Times New Roman" pitchFamily="16" charset="0"/>
              </a:rPr>
              <a:t>Replace with:</a:t>
            </a:r>
          </a:p>
          <a:p>
            <a:pPr lvl="1" indent="-165100">
              <a:spcBef>
                <a:spcPct val="30000"/>
              </a:spcBef>
            </a:pPr>
            <a:r>
              <a:rPr lang="en-US">
                <a:solidFill>
                  <a:srgbClr val="FF0000"/>
                </a:solidFill>
                <a:cs typeface="Times New Roman" pitchFamily="16" charset="0"/>
              </a:rPr>
              <a:t>	</a:t>
            </a:r>
            <a:r>
              <a:rPr lang="en-US">
                <a:cs typeface="Times New Roman" pitchFamily="16" charset="0"/>
              </a:rPr>
              <a:t>The Replace pop-up should now look like the one on the right, only with your category name.</a:t>
            </a:r>
            <a:endParaRPr lang="en-US">
              <a:solidFill>
                <a:srgbClr val="FF0000"/>
              </a:solidFill>
              <a:cs typeface="Times New Roman" pitchFamily="16" charset="0"/>
            </a:endParaRPr>
          </a:p>
          <a:p>
            <a:pPr lvl="1" indent="-165100">
              <a:spcBef>
                <a:spcPct val="30000"/>
              </a:spcBef>
              <a:buFontTx/>
              <a:buChar char="•"/>
            </a:pPr>
            <a:r>
              <a:rPr lang="en-US">
                <a:cs typeface="Times New Roman" pitchFamily="16" charset="0"/>
              </a:rPr>
              <a:t>Click the </a:t>
            </a:r>
            <a:r>
              <a:rPr lang="en-US">
                <a:solidFill>
                  <a:srgbClr val="FF0000"/>
                </a:solidFill>
                <a:cs typeface="Times New Roman" pitchFamily="16" charset="0"/>
              </a:rPr>
              <a:t>Replace All</a:t>
            </a:r>
            <a:r>
              <a:rPr lang="en-US">
                <a:cs typeface="Times New Roman" pitchFamily="16" charset="0"/>
              </a:rPr>
              <a:t> button to make the changes.</a:t>
            </a:r>
          </a:p>
          <a:p>
            <a:pPr lvl="1" indent="-165100">
              <a:spcBef>
                <a:spcPct val="30000"/>
              </a:spcBef>
            </a:pPr>
            <a:r>
              <a:rPr lang="en-US">
                <a:cs typeface="Times New Roman" pitchFamily="16" charset="0"/>
              </a:rPr>
              <a:t>	You will then see this pop-up</a:t>
            </a:r>
          </a:p>
          <a:p>
            <a:pPr lvl="1" indent="-165100">
              <a:spcBef>
                <a:spcPct val="30000"/>
              </a:spcBef>
            </a:pPr>
            <a:endParaRPr lang="en-US" sz="200">
              <a:cs typeface="Times New Roman" pitchFamily="16" charset="0"/>
            </a:endParaRPr>
          </a:p>
          <a:p>
            <a:pPr lvl="1" indent="-165100">
              <a:spcBef>
                <a:spcPct val="30000"/>
              </a:spcBef>
              <a:buFontTx/>
              <a:buChar char="•"/>
            </a:pPr>
            <a:r>
              <a:rPr lang="en-US">
                <a:cs typeface="Times New Roman" pitchFamily="16" charset="0"/>
              </a:rPr>
              <a:t>Click the </a:t>
            </a:r>
            <a:r>
              <a:rPr lang="en-US">
                <a:solidFill>
                  <a:srgbClr val="FF0000"/>
                </a:solidFill>
                <a:cs typeface="Times New Roman" pitchFamily="16" charset="0"/>
              </a:rPr>
              <a:t>OK</a:t>
            </a:r>
            <a:r>
              <a:rPr lang="en-US">
                <a:cs typeface="Times New Roman" pitchFamily="16" charset="0"/>
              </a:rPr>
              <a:t> button.  This replaces the six occurrences of the specified placeholder category name with your category name.  After this, the top of the slide will look like this:</a:t>
            </a:r>
          </a:p>
        </p:txBody>
      </p:sp>
      <p:grpSp>
        <p:nvGrpSpPr>
          <p:cNvPr id="48136" name="Group 11"/>
          <p:cNvGrpSpPr>
            <a:grpSpLocks/>
          </p:cNvGrpSpPr>
          <p:nvPr/>
        </p:nvGrpSpPr>
        <p:grpSpPr bwMode="auto">
          <a:xfrm>
            <a:off x="4719638" y="5032375"/>
            <a:ext cx="2138362" cy="1089025"/>
            <a:chOff x="1851" y="1698"/>
            <a:chExt cx="2058" cy="924"/>
          </a:xfrm>
        </p:grpSpPr>
        <p:pic>
          <p:nvPicPr>
            <p:cNvPr id="48153" name="Picture 12"/>
            <p:cNvPicPr>
              <a:picLocks noChangeAspect="1" noChangeArrowheads="1"/>
            </p:cNvPicPr>
            <p:nvPr/>
          </p:nvPicPr>
          <p:blipFill>
            <a:blip r:embed="rId3"/>
            <a:srcRect/>
            <a:stretch>
              <a:fillRect/>
            </a:stretch>
          </p:blipFill>
          <p:spPr bwMode="auto">
            <a:xfrm>
              <a:off x="1851" y="1698"/>
              <a:ext cx="2058" cy="924"/>
            </a:xfrm>
            <a:prstGeom prst="rect">
              <a:avLst/>
            </a:prstGeom>
            <a:noFill/>
            <a:ln w="9525">
              <a:noFill/>
              <a:miter lim="800000"/>
              <a:headEnd/>
              <a:tailEnd/>
            </a:ln>
          </p:spPr>
        </p:pic>
        <p:sp>
          <p:nvSpPr>
            <p:cNvPr id="48154" name="Oval 13"/>
            <p:cNvSpPr>
              <a:spLocks noChangeArrowheads="1"/>
            </p:cNvSpPr>
            <p:nvPr/>
          </p:nvSpPr>
          <p:spPr bwMode="auto">
            <a:xfrm>
              <a:off x="1860" y="1932"/>
              <a:ext cx="360" cy="186"/>
            </a:xfrm>
            <a:prstGeom prst="ellipse">
              <a:avLst/>
            </a:prstGeom>
            <a:noFill/>
            <a:ln w="19050">
              <a:solidFill>
                <a:srgbClr val="FF0000"/>
              </a:solidFill>
              <a:round/>
              <a:headEnd/>
              <a:tailEnd/>
            </a:ln>
          </p:spPr>
          <p:txBody>
            <a:bodyPr wrap="none" anchor="ctr"/>
            <a:lstStyle/>
            <a:p>
              <a:endParaRPr lang="ru-RU"/>
            </a:p>
          </p:txBody>
        </p:sp>
        <p:sp>
          <p:nvSpPr>
            <p:cNvPr id="48155" name="Oval 14"/>
            <p:cNvSpPr>
              <a:spLocks noChangeArrowheads="1"/>
            </p:cNvSpPr>
            <p:nvPr/>
          </p:nvSpPr>
          <p:spPr bwMode="auto">
            <a:xfrm>
              <a:off x="1860" y="2184"/>
              <a:ext cx="612" cy="168"/>
            </a:xfrm>
            <a:prstGeom prst="ellipse">
              <a:avLst/>
            </a:prstGeom>
            <a:noFill/>
            <a:ln w="19050">
              <a:solidFill>
                <a:srgbClr val="FF0000"/>
              </a:solidFill>
              <a:round/>
              <a:headEnd/>
              <a:tailEnd/>
            </a:ln>
          </p:spPr>
          <p:txBody>
            <a:bodyPr wrap="none" anchor="ctr"/>
            <a:lstStyle/>
            <a:p>
              <a:endParaRPr lang="ru-RU"/>
            </a:p>
          </p:txBody>
        </p:sp>
      </p:grpSp>
      <p:sp>
        <p:nvSpPr>
          <p:cNvPr id="48137" name="Line 16"/>
          <p:cNvSpPr>
            <a:spLocks noChangeShapeType="1"/>
          </p:cNvSpPr>
          <p:nvPr/>
        </p:nvSpPr>
        <p:spPr bwMode="auto">
          <a:xfrm flipV="1">
            <a:off x="1771650" y="5708650"/>
            <a:ext cx="2908300" cy="76200"/>
          </a:xfrm>
          <a:prstGeom prst="line">
            <a:avLst/>
          </a:prstGeom>
          <a:noFill/>
          <a:ln w="9525">
            <a:solidFill>
              <a:srgbClr val="FF0000"/>
            </a:solidFill>
            <a:round/>
            <a:headEnd/>
            <a:tailEnd type="triangle" w="med" len="med"/>
          </a:ln>
        </p:spPr>
        <p:txBody>
          <a:bodyPr/>
          <a:lstStyle/>
          <a:p>
            <a:endParaRPr lang="ru-RU"/>
          </a:p>
        </p:txBody>
      </p:sp>
      <p:sp>
        <p:nvSpPr>
          <p:cNvPr id="48138" name="Line 17"/>
          <p:cNvSpPr>
            <a:spLocks noChangeShapeType="1"/>
          </p:cNvSpPr>
          <p:nvPr/>
        </p:nvSpPr>
        <p:spPr bwMode="auto">
          <a:xfrm>
            <a:off x="2133600" y="5346700"/>
            <a:ext cx="2546350" cy="44450"/>
          </a:xfrm>
          <a:prstGeom prst="line">
            <a:avLst/>
          </a:prstGeom>
          <a:noFill/>
          <a:ln w="9525">
            <a:solidFill>
              <a:srgbClr val="FF0000"/>
            </a:solidFill>
            <a:round/>
            <a:headEnd/>
            <a:tailEnd type="triangle" w="med" len="med"/>
          </a:ln>
        </p:spPr>
        <p:txBody>
          <a:bodyPr/>
          <a:lstStyle/>
          <a:p>
            <a:endParaRPr lang="ru-RU"/>
          </a:p>
        </p:txBody>
      </p:sp>
      <p:pic>
        <p:nvPicPr>
          <p:cNvPr id="48139" name="Picture 19"/>
          <p:cNvPicPr>
            <a:picLocks noChangeAspect="1" noChangeArrowheads="1"/>
          </p:cNvPicPr>
          <p:nvPr/>
        </p:nvPicPr>
        <p:blipFill>
          <a:blip r:embed="rId4"/>
          <a:srcRect/>
          <a:stretch>
            <a:fillRect/>
          </a:stretch>
        </p:blipFill>
        <p:spPr bwMode="auto">
          <a:xfrm>
            <a:off x="4357688" y="6203950"/>
            <a:ext cx="2500312" cy="574675"/>
          </a:xfrm>
          <a:prstGeom prst="rect">
            <a:avLst/>
          </a:prstGeom>
          <a:noFill/>
          <a:ln w="9525">
            <a:noFill/>
            <a:miter lim="800000"/>
            <a:headEnd/>
            <a:tailEnd/>
          </a:ln>
        </p:spPr>
      </p:pic>
      <p:sp>
        <p:nvSpPr>
          <p:cNvPr id="48140" name="Line 20"/>
          <p:cNvSpPr>
            <a:spLocks noChangeShapeType="1"/>
          </p:cNvSpPr>
          <p:nvPr/>
        </p:nvSpPr>
        <p:spPr bwMode="auto">
          <a:xfrm flipV="1">
            <a:off x="2727325" y="6613525"/>
            <a:ext cx="1597025" cy="57150"/>
          </a:xfrm>
          <a:prstGeom prst="line">
            <a:avLst/>
          </a:prstGeom>
          <a:noFill/>
          <a:ln w="9525">
            <a:solidFill>
              <a:srgbClr val="FF0000"/>
            </a:solidFill>
            <a:round/>
            <a:headEnd/>
            <a:tailEnd type="triangle" w="med" len="med"/>
          </a:ln>
        </p:spPr>
        <p:txBody>
          <a:bodyPr/>
          <a:lstStyle/>
          <a:p>
            <a:endParaRPr lang="ru-RU"/>
          </a:p>
        </p:txBody>
      </p:sp>
      <p:sp>
        <p:nvSpPr>
          <p:cNvPr id="48141" name="Rectangle 22"/>
          <p:cNvSpPr>
            <a:spLocks noChangeArrowheads="1"/>
          </p:cNvSpPr>
          <p:nvPr/>
        </p:nvSpPr>
        <p:spPr bwMode="auto">
          <a:xfrm>
            <a:off x="254000" y="2405063"/>
            <a:ext cx="6426200" cy="1187450"/>
          </a:xfrm>
          <a:prstGeom prst="rect">
            <a:avLst/>
          </a:prstGeom>
          <a:noFill/>
          <a:ln w="9525">
            <a:noFill/>
            <a:miter lim="800000"/>
            <a:headEnd/>
            <a:tailEnd/>
          </a:ln>
        </p:spPr>
        <p:txBody>
          <a:bodyPr>
            <a:spAutoFit/>
          </a:bodyPr>
          <a:lstStyle/>
          <a:p>
            <a:r>
              <a:rPr lang="en-US" u="sng">
                <a:solidFill>
                  <a:srgbClr val="FF0000"/>
                </a:solidFill>
              </a:rPr>
              <a:t>the 1st category</a:t>
            </a:r>
            <a:r>
              <a:rPr lang="en-US"/>
              <a:t> (i.e., the 3rd dollar box in column one).  As a result, the corresponding Question/Answer slide will automatically appear.  Once the question, and then the answer, for that slide have been shown, you will click on the arrow in the bottom right of that slide to return to this main slide.  When you return to this slide, the dollar amount for the box you selected will have changed from white to blue to show that that particular question has already been used.  Below, you will see how to tailor the game for your particular categories.</a:t>
            </a:r>
          </a:p>
        </p:txBody>
      </p:sp>
      <p:sp>
        <p:nvSpPr>
          <p:cNvPr id="48142" name="Line 23"/>
          <p:cNvSpPr>
            <a:spLocks noChangeShapeType="1"/>
          </p:cNvSpPr>
          <p:nvPr/>
        </p:nvSpPr>
        <p:spPr bwMode="auto">
          <a:xfrm>
            <a:off x="3149600" y="152400"/>
            <a:ext cx="3552825" cy="0"/>
          </a:xfrm>
          <a:prstGeom prst="line">
            <a:avLst/>
          </a:prstGeom>
          <a:noFill/>
          <a:ln w="9525">
            <a:solidFill>
              <a:schemeClr val="tx1"/>
            </a:solidFill>
            <a:round/>
            <a:headEnd/>
            <a:tailEnd/>
          </a:ln>
        </p:spPr>
        <p:txBody>
          <a:bodyPr/>
          <a:lstStyle/>
          <a:p>
            <a:endParaRPr lang="ru-RU"/>
          </a:p>
        </p:txBody>
      </p:sp>
      <p:sp>
        <p:nvSpPr>
          <p:cNvPr id="48143" name="Line 24"/>
          <p:cNvSpPr>
            <a:spLocks noChangeShapeType="1"/>
          </p:cNvSpPr>
          <p:nvPr/>
        </p:nvSpPr>
        <p:spPr bwMode="auto">
          <a:xfrm>
            <a:off x="3162300" y="152400"/>
            <a:ext cx="0" cy="2197100"/>
          </a:xfrm>
          <a:prstGeom prst="line">
            <a:avLst/>
          </a:prstGeom>
          <a:noFill/>
          <a:ln w="9525">
            <a:solidFill>
              <a:schemeClr val="tx1"/>
            </a:solidFill>
            <a:round/>
            <a:headEnd/>
            <a:tailEnd/>
          </a:ln>
        </p:spPr>
        <p:txBody>
          <a:bodyPr/>
          <a:lstStyle/>
          <a:p>
            <a:endParaRPr lang="ru-RU"/>
          </a:p>
        </p:txBody>
      </p:sp>
      <p:sp>
        <p:nvSpPr>
          <p:cNvPr id="48144" name="Line 25"/>
          <p:cNvSpPr>
            <a:spLocks noChangeShapeType="1"/>
          </p:cNvSpPr>
          <p:nvPr/>
        </p:nvSpPr>
        <p:spPr bwMode="auto">
          <a:xfrm flipH="1">
            <a:off x="282575" y="2349500"/>
            <a:ext cx="2879725" cy="0"/>
          </a:xfrm>
          <a:prstGeom prst="line">
            <a:avLst/>
          </a:prstGeom>
          <a:noFill/>
          <a:ln w="9525">
            <a:solidFill>
              <a:schemeClr val="tx1"/>
            </a:solidFill>
            <a:round/>
            <a:headEnd/>
            <a:tailEnd/>
          </a:ln>
        </p:spPr>
        <p:txBody>
          <a:bodyPr/>
          <a:lstStyle/>
          <a:p>
            <a:endParaRPr lang="ru-RU"/>
          </a:p>
        </p:txBody>
      </p:sp>
      <p:sp>
        <p:nvSpPr>
          <p:cNvPr id="48145" name="Line 26"/>
          <p:cNvSpPr>
            <a:spLocks noChangeShapeType="1"/>
          </p:cNvSpPr>
          <p:nvPr/>
        </p:nvSpPr>
        <p:spPr bwMode="auto">
          <a:xfrm>
            <a:off x="276225" y="2343150"/>
            <a:ext cx="0" cy="1266825"/>
          </a:xfrm>
          <a:prstGeom prst="line">
            <a:avLst/>
          </a:prstGeom>
          <a:noFill/>
          <a:ln w="9525">
            <a:solidFill>
              <a:schemeClr val="tx1"/>
            </a:solidFill>
            <a:round/>
            <a:headEnd/>
            <a:tailEnd/>
          </a:ln>
        </p:spPr>
        <p:txBody>
          <a:bodyPr/>
          <a:lstStyle/>
          <a:p>
            <a:endParaRPr lang="ru-RU"/>
          </a:p>
        </p:txBody>
      </p:sp>
      <p:sp>
        <p:nvSpPr>
          <p:cNvPr id="48146" name="Line 27"/>
          <p:cNvSpPr>
            <a:spLocks noChangeShapeType="1"/>
          </p:cNvSpPr>
          <p:nvPr/>
        </p:nvSpPr>
        <p:spPr bwMode="auto">
          <a:xfrm>
            <a:off x="276225" y="3629025"/>
            <a:ext cx="6429375" cy="0"/>
          </a:xfrm>
          <a:prstGeom prst="line">
            <a:avLst/>
          </a:prstGeom>
          <a:noFill/>
          <a:ln w="9525">
            <a:solidFill>
              <a:schemeClr val="tx1"/>
            </a:solidFill>
            <a:round/>
            <a:headEnd/>
            <a:tailEnd/>
          </a:ln>
        </p:spPr>
        <p:txBody>
          <a:bodyPr/>
          <a:lstStyle/>
          <a:p>
            <a:endParaRPr lang="ru-RU"/>
          </a:p>
        </p:txBody>
      </p:sp>
      <p:sp>
        <p:nvSpPr>
          <p:cNvPr id="48147" name="Line 28"/>
          <p:cNvSpPr>
            <a:spLocks noChangeShapeType="1"/>
          </p:cNvSpPr>
          <p:nvPr/>
        </p:nvSpPr>
        <p:spPr bwMode="auto">
          <a:xfrm>
            <a:off x="6705600" y="152400"/>
            <a:ext cx="0" cy="3467100"/>
          </a:xfrm>
          <a:prstGeom prst="line">
            <a:avLst/>
          </a:prstGeom>
          <a:noFill/>
          <a:ln w="9525">
            <a:solidFill>
              <a:schemeClr val="tx1"/>
            </a:solidFill>
            <a:round/>
            <a:headEnd/>
            <a:tailEnd/>
          </a:ln>
        </p:spPr>
        <p:txBody>
          <a:bodyPr/>
          <a:lstStyle/>
          <a:p>
            <a:endParaRPr lang="ru-RU"/>
          </a:p>
        </p:txBody>
      </p:sp>
      <p:pic>
        <p:nvPicPr>
          <p:cNvPr id="48148" name="Picture 30"/>
          <p:cNvPicPr>
            <a:picLocks noChangeAspect="1" noChangeArrowheads="1"/>
          </p:cNvPicPr>
          <p:nvPr/>
        </p:nvPicPr>
        <p:blipFill>
          <a:blip r:embed="rId5"/>
          <a:srcRect/>
          <a:stretch>
            <a:fillRect/>
          </a:stretch>
        </p:blipFill>
        <p:spPr bwMode="auto">
          <a:xfrm>
            <a:off x="1190625" y="7497763"/>
            <a:ext cx="1704975" cy="419100"/>
          </a:xfrm>
          <a:prstGeom prst="rect">
            <a:avLst/>
          </a:prstGeom>
          <a:noFill/>
          <a:ln w="9525">
            <a:noFill/>
            <a:miter lim="800000"/>
            <a:headEnd/>
            <a:tailEnd/>
          </a:ln>
        </p:spPr>
      </p:pic>
      <p:sp>
        <p:nvSpPr>
          <p:cNvPr id="48149" name="Text Box 31"/>
          <p:cNvSpPr txBox="1">
            <a:spLocks noChangeArrowheads="1"/>
          </p:cNvSpPr>
          <p:nvPr/>
        </p:nvSpPr>
        <p:spPr bwMode="auto">
          <a:xfrm>
            <a:off x="3111500" y="7421563"/>
            <a:ext cx="3746500" cy="822325"/>
          </a:xfrm>
          <a:prstGeom prst="rect">
            <a:avLst/>
          </a:prstGeom>
          <a:noFill/>
          <a:ln w="9525">
            <a:noFill/>
            <a:miter lim="800000"/>
            <a:headEnd/>
            <a:tailEnd/>
          </a:ln>
        </p:spPr>
        <p:txBody>
          <a:bodyPr>
            <a:spAutoFit/>
          </a:bodyPr>
          <a:lstStyle/>
          <a:p>
            <a:r>
              <a:rPr lang="en-US"/>
              <a:t>Notice that in this case, “Mixed Numbers” doesn’t fit on the line.  To fix this, simply click on the text right  before the “N” and press Backspace followed by Enter.  Now it’s on two lines:</a:t>
            </a:r>
          </a:p>
        </p:txBody>
      </p:sp>
      <p:pic>
        <p:nvPicPr>
          <p:cNvPr id="48150" name="Picture 32"/>
          <p:cNvPicPr>
            <a:picLocks noChangeAspect="1" noChangeArrowheads="1"/>
          </p:cNvPicPr>
          <p:nvPr/>
        </p:nvPicPr>
        <p:blipFill>
          <a:blip r:embed="rId6"/>
          <a:srcRect l="2907" t="375" r="57570" b="85510"/>
          <a:stretch>
            <a:fillRect/>
          </a:stretch>
        </p:blipFill>
        <p:spPr bwMode="auto">
          <a:xfrm>
            <a:off x="5249863" y="8089900"/>
            <a:ext cx="1473200" cy="395288"/>
          </a:xfrm>
          <a:prstGeom prst="rect">
            <a:avLst/>
          </a:prstGeom>
          <a:noFill/>
          <a:ln w="9525">
            <a:noFill/>
            <a:miter lim="800000"/>
            <a:headEnd/>
            <a:tailEnd/>
          </a:ln>
        </p:spPr>
      </p:pic>
      <p:pic>
        <p:nvPicPr>
          <p:cNvPr id="48151" name="Picture 33"/>
          <p:cNvPicPr>
            <a:picLocks noChangeAspect="1" noChangeArrowheads="1"/>
          </p:cNvPicPr>
          <p:nvPr/>
        </p:nvPicPr>
        <p:blipFill>
          <a:blip r:embed="rId6"/>
          <a:srcRect l="22583" t="375" r="3651" b="86191"/>
          <a:stretch>
            <a:fillRect/>
          </a:stretch>
        </p:blipFill>
        <p:spPr bwMode="auto">
          <a:xfrm>
            <a:off x="1916113" y="8623300"/>
            <a:ext cx="2749550" cy="376238"/>
          </a:xfrm>
          <a:prstGeom prst="rect">
            <a:avLst/>
          </a:prstGeom>
          <a:noFill/>
          <a:ln w="9525">
            <a:noFill/>
            <a:miter lim="800000"/>
            <a:headEnd/>
            <a:tailEnd/>
          </a:ln>
        </p:spPr>
      </p:pic>
      <p:sp>
        <p:nvSpPr>
          <p:cNvPr id="48152" name="Line 34"/>
          <p:cNvSpPr>
            <a:spLocks noChangeShapeType="1"/>
          </p:cNvSpPr>
          <p:nvPr/>
        </p:nvSpPr>
        <p:spPr bwMode="auto">
          <a:xfrm flipH="1" flipV="1">
            <a:off x="774700" y="1473200"/>
            <a:ext cx="3175000" cy="825500"/>
          </a:xfrm>
          <a:prstGeom prst="line">
            <a:avLst/>
          </a:prstGeom>
          <a:noFill/>
          <a:ln w="9525">
            <a:solidFill>
              <a:srgbClr val="FF0000"/>
            </a:solidFill>
            <a:round/>
            <a:headEnd/>
            <a:tailEnd type="triangle" w="med" len="med"/>
          </a:ln>
        </p:spPr>
        <p:txBody>
          <a:bodyPr/>
          <a:lstStyle/>
          <a:p>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C6165D69-F3B5-4CB7-86B2-ECB45ADAA76F}" type="slidenum">
              <a:rPr lang="en-US" smtClean="0">
                <a:latin typeface="Times New Roman" pitchFamily="16" charset="0"/>
              </a:rPr>
              <a:pPr/>
              <a:t>5</a:t>
            </a:fld>
            <a:endParaRPr lang="en-US" smtClean="0">
              <a:latin typeface="Times New Roman" pitchFamily="16" charset="0"/>
            </a:endParaRPr>
          </a:p>
        </p:txBody>
      </p:sp>
      <p:sp>
        <p:nvSpPr>
          <p:cNvPr id="49155" name="Rectangle 2"/>
          <p:cNvSpPr>
            <a:spLocks noGrp="1" noRot="1" noChangeAspect="1" noChangeArrowheads="1" noTextEdit="1"/>
          </p:cNvSpPr>
          <p:nvPr>
            <p:ph type="sldImg"/>
          </p:nvPr>
        </p:nvSpPr>
        <p:spPr>
          <a:xfrm>
            <a:off x="254000" y="209550"/>
            <a:ext cx="2714625" cy="2036763"/>
          </a:xfrm>
          <a:ln/>
        </p:spPr>
      </p:sp>
      <p:sp>
        <p:nvSpPr>
          <p:cNvPr id="49156" name="Text Box 5"/>
          <p:cNvSpPr txBox="1">
            <a:spLocks noChangeArrowheads="1"/>
          </p:cNvSpPr>
          <p:nvPr/>
        </p:nvSpPr>
        <p:spPr bwMode="auto">
          <a:xfrm>
            <a:off x="3116263" y="165100"/>
            <a:ext cx="3646487" cy="2222500"/>
          </a:xfrm>
          <a:prstGeom prst="rect">
            <a:avLst/>
          </a:prstGeom>
          <a:noFill/>
          <a:ln w="9525">
            <a:noFill/>
            <a:miter lim="800000"/>
            <a:headEnd/>
            <a:tailEnd/>
          </a:ln>
        </p:spPr>
        <p:txBody>
          <a:bodyPr>
            <a:spAutoFit/>
          </a:bodyPr>
          <a:lstStyle/>
          <a:p>
            <a:r>
              <a:rPr lang="en-US" sz="1400" b="1"/>
              <a:t>Slide 3-Question/Answer (Cat1, $100)</a:t>
            </a:r>
          </a:p>
          <a:p>
            <a:r>
              <a:rPr lang="en-US"/>
              <a:t>This slide is the first Question/Answer slide.  It corresponds to Category 1 for $100.  Once you have followed the instructions on Slide 2 to replace category name placeholders with your actual categories, the text “Cat1” on this slide will be replaced with </a:t>
            </a:r>
            <a:r>
              <a:rPr lang="en-US" u="sng"/>
              <a:t>your</a:t>
            </a:r>
            <a:r>
              <a:rPr lang="en-US"/>
              <a:t> 1</a:t>
            </a:r>
            <a:r>
              <a:rPr lang="en-US" baseline="30000"/>
              <a:t>st</a:t>
            </a:r>
            <a:r>
              <a:rPr lang="en-US"/>
              <a:t> category name.</a:t>
            </a:r>
          </a:p>
          <a:p>
            <a:endParaRPr lang="en-US" sz="600"/>
          </a:p>
          <a:p>
            <a:r>
              <a:rPr lang="en-US"/>
              <a:t>When you click on Category 1 for $100 on the main slide, this slide opens automatically, with the Question appearing at the top.  (Note: On TV Jeopardy, the contestant is actually shown an</a:t>
            </a:r>
          </a:p>
        </p:txBody>
      </p:sp>
      <p:sp>
        <p:nvSpPr>
          <p:cNvPr id="49157" name="Line 6"/>
          <p:cNvSpPr>
            <a:spLocks noChangeShapeType="1"/>
          </p:cNvSpPr>
          <p:nvPr/>
        </p:nvSpPr>
        <p:spPr bwMode="auto">
          <a:xfrm>
            <a:off x="3149600" y="152400"/>
            <a:ext cx="3552825" cy="0"/>
          </a:xfrm>
          <a:prstGeom prst="line">
            <a:avLst/>
          </a:prstGeom>
          <a:noFill/>
          <a:ln w="9525">
            <a:solidFill>
              <a:schemeClr val="tx1"/>
            </a:solidFill>
            <a:round/>
            <a:headEnd/>
            <a:tailEnd/>
          </a:ln>
        </p:spPr>
        <p:txBody>
          <a:bodyPr/>
          <a:lstStyle/>
          <a:p>
            <a:endParaRPr lang="ru-RU"/>
          </a:p>
        </p:txBody>
      </p:sp>
      <p:sp>
        <p:nvSpPr>
          <p:cNvPr id="49158" name="Line 7"/>
          <p:cNvSpPr>
            <a:spLocks noChangeShapeType="1"/>
          </p:cNvSpPr>
          <p:nvPr/>
        </p:nvSpPr>
        <p:spPr bwMode="auto">
          <a:xfrm>
            <a:off x="3162300" y="152400"/>
            <a:ext cx="0" cy="2197100"/>
          </a:xfrm>
          <a:prstGeom prst="line">
            <a:avLst/>
          </a:prstGeom>
          <a:noFill/>
          <a:ln w="9525">
            <a:solidFill>
              <a:schemeClr val="tx1"/>
            </a:solidFill>
            <a:round/>
            <a:headEnd/>
            <a:tailEnd/>
          </a:ln>
        </p:spPr>
        <p:txBody>
          <a:bodyPr/>
          <a:lstStyle/>
          <a:p>
            <a:endParaRPr lang="ru-RU"/>
          </a:p>
        </p:txBody>
      </p:sp>
      <p:sp>
        <p:nvSpPr>
          <p:cNvPr id="49159" name="Line 8"/>
          <p:cNvSpPr>
            <a:spLocks noChangeShapeType="1"/>
          </p:cNvSpPr>
          <p:nvPr/>
        </p:nvSpPr>
        <p:spPr bwMode="auto">
          <a:xfrm flipH="1">
            <a:off x="282575" y="2349500"/>
            <a:ext cx="2879725" cy="0"/>
          </a:xfrm>
          <a:prstGeom prst="line">
            <a:avLst/>
          </a:prstGeom>
          <a:noFill/>
          <a:ln w="9525">
            <a:solidFill>
              <a:schemeClr val="tx1"/>
            </a:solidFill>
            <a:round/>
            <a:headEnd/>
            <a:tailEnd/>
          </a:ln>
        </p:spPr>
        <p:txBody>
          <a:bodyPr/>
          <a:lstStyle/>
          <a:p>
            <a:endParaRPr lang="ru-RU"/>
          </a:p>
        </p:txBody>
      </p:sp>
      <p:sp>
        <p:nvSpPr>
          <p:cNvPr id="49160" name="Line 9"/>
          <p:cNvSpPr>
            <a:spLocks noChangeShapeType="1"/>
          </p:cNvSpPr>
          <p:nvPr/>
        </p:nvSpPr>
        <p:spPr bwMode="auto">
          <a:xfrm>
            <a:off x="276225" y="2336800"/>
            <a:ext cx="0" cy="2854325"/>
          </a:xfrm>
          <a:prstGeom prst="line">
            <a:avLst/>
          </a:prstGeom>
          <a:noFill/>
          <a:ln w="9525">
            <a:solidFill>
              <a:schemeClr val="tx1"/>
            </a:solidFill>
            <a:round/>
            <a:headEnd/>
            <a:tailEnd/>
          </a:ln>
        </p:spPr>
        <p:txBody>
          <a:bodyPr/>
          <a:lstStyle/>
          <a:p>
            <a:endParaRPr lang="ru-RU"/>
          </a:p>
        </p:txBody>
      </p:sp>
      <p:sp>
        <p:nvSpPr>
          <p:cNvPr id="49161" name="Line 10"/>
          <p:cNvSpPr>
            <a:spLocks noChangeShapeType="1"/>
          </p:cNvSpPr>
          <p:nvPr/>
        </p:nvSpPr>
        <p:spPr bwMode="auto">
          <a:xfrm>
            <a:off x="276225" y="5200650"/>
            <a:ext cx="6429375" cy="0"/>
          </a:xfrm>
          <a:prstGeom prst="line">
            <a:avLst/>
          </a:prstGeom>
          <a:noFill/>
          <a:ln w="9525">
            <a:solidFill>
              <a:schemeClr val="tx1"/>
            </a:solidFill>
            <a:round/>
            <a:headEnd/>
            <a:tailEnd/>
          </a:ln>
        </p:spPr>
        <p:txBody>
          <a:bodyPr/>
          <a:lstStyle/>
          <a:p>
            <a:endParaRPr lang="ru-RU"/>
          </a:p>
        </p:txBody>
      </p:sp>
      <p:sp>
        <p:nvSpPr>
          <p:cNvPr id="49162" name="Line 11"/>
          <p:cNvSpPr>
            <a:spLocks noChangeShapeType="1"/>
          </p:cNvSpPr>
          <p:nvPr/>
        </p:nvSpPr>
        <p:spPr bwMode="auto">
          <a:xfrm flipH="1">
            <a:off x="6686550" y="155575"/>
            <a:ext cx="28575" cy="5035550"/>
          </a:xfrm>
          <a:prstGeom prst="line">
            <a:avLst/>
          </a:prstGeom>
          <a:noFill/>
          <a:ln w="9525">
            <a:solidFill>
              <a:schemeClr val="tx1"/>
            </a:solidFill>
            <a:round/>
            <a:headEnd/>
            <a:tailEnd/>
          </a:ln>
        </p:spPr>
        <p:txBody>
          <a:bodyPr/>
          <a:lstStyle/>
          <a:p>
            <a:endParaRPr lang="ru-RU"/>
          </a:p>
        </p:txBody>
      </p:sp>
      <p:sp>
        <p:nvSpPr>
          <p:cNvPr id="49163" name="Text Box 12"/>
          <p:cNvSpPr txBox="1">
            <a:spLocks noChangeArrowheads="1"/>
          </p:cNvSpPr>
          <p:nvPr/>
        </p:nvSpPr>
        <p:spPr bwMode="auto">
          <a:xfrm>
            <a:off x="279400" y="2338388"/>
            <a:ext cx="6342063" cy="2832100"/>
          </a:xfrm>
          <a:prstGeom prst="rect">
            <a:avLst/>
          </a:prstGeom>
          <a:noFill/>
          <a:ln w="9525">
            <a:noFill/>
            <a:miter lim="800000"/>
            <a:headEnd/>
            <a:tailEnd/>
          </a:ln>
        </p:spPr>
        <p:txBody>
          <a:bodyPr>
            <a:spAutoFit/>
          </a:bodyPr>
          <a:lstStyle/>
          <a:p>
            <a:r>
              <a:rPr lang="en-US"/>
              <a:t>answer and is asked to offer a related question.  Since this concept is sometimes difficult to understand and implement, this PowerPoint version shows a question followed by the corresponding answer.)  </a:t>
            </a:r>
          </a:p>
          <a:p>
            <a:endParaRPr lang="en-US" sz="600"/>
          </a:p>
          <a:p>
            <a:r>
              <a:rPr lang="en-US"/>
              <a:t>One way to play the game in class is to set up three teams.  For each round, have one person from each team stand up as contestants.  Have one pick the category and dollar value; click on that box and then ready the question that appears.  Call on the first contestant that raises his or her hand for the answer.  If they are correct, their team gets corresponding points or dollars (e.g., 1 point for each $100).  If the first contestant misses the question or does not answer quickly enough, his or her team loses the corresponding points.  Then, offer the question to the remaining two contestants in order of their raised hands.  After the question has been answered correctly, or after all three contestants miss it, or after no contestant wants to try, return to the main slide by clicking on the yellow arrow.  The current contestants then sit down, and the game moves to the next round.</a:t>
            </a:r>
          </a:p>
          <a:p>
            <a:endParaRPr lang="en-US" sz="600"/>
          </a:p>
          <a:p>
            <a:r>
              <a:rPr lang="en-US"/>
              <a:t>Note that this Jeopardy game does not have a Double Jeopardy question.</a:t>
            </a:r>
          </a:p>
        </p:txBody>
      </p:sp>
      <p:sp>
        <p:nvSpPr>
          <p:cNvPr id="49164" name="Text Box 13"/>
          <p:cNvSpPr txBox="1">
            <a:spLocks noChangeArrowheads="1"/>
          </p:cNvSpPr>
          <p:nvPr/>
        </p:nvSpPr>
        <p:spPr bwMode="auto">
          <a:xfrm>
            <a:off x="190500" y="5227638"/>
            <a:ext cx="6554788" cy="914400"/>
          </a:xfrm>
          <a:prstGeom prst="rect">
            <a:avLst/>
          </a:prstGeom>
          <a:noFill/>
          <a:ln w="9525">
            <a:noFill/>
            <a:miter lim="800000"/>
            <a:headEnd/>
            <a:tailEnd/>
          </a:ln>
        </p:spPr>
        <p:txBody>
          <a:bodyPr>
            <a:spAutoFit/>
          </a:bodyPr>
          <a:lstStyle/>
          <a:p>
            <a:r>
              <a:rPr lang="en-US" b="1"/>
              <a:t>To tailor this slide, follow these instructions:</a:t>
            </a:r>
            <a:endParaRPr lang="en-US"/>
          </a:p>
          <a:p>
            <a:endParaRPr lang="en-US" sz="600"/>
          </a:p>
          <a:p>
            <a:r>
              <a:rPr lang="en-US"/>
              <a:t>You are now ready to put in your questions and answers, but you might want to go ahead and save this file first, using </a:t>
            </a:r>
            <a:r>
              <a:rPr lang="en-US">
                <a:solidFill>
                  <a:srgbClr val="FF0000"/>
                </a:solidFill>
              </a:rPr>
              <a:t>Save As</a:t>
            </a:r>
            <a:r>
              <a:rPr lang="en-US"/>
              <a:t> and giving it a new name—one that makes sense for this particular Jeopardy game (e.g., </a:t>
            </a:r>
            <a:r>
              <a:rPr lang="en-US">
                <a:solidFill>
                  <a:srgbClr val="FF0000"/>
                </a:solidFill>
              </a:rPr>
              <a:t>Fractions Jeopardy</a:t>
            </a:r>
            <a:r>
              <a:rPr lang="en-US"/>
              <a:t>).</a:t>
            </a:r>
          </a:p>
        </p:txBody>
      </p:sp>
      <p:sp>
        <p:nvSpPr>
          <p:cNvPr id="49165" name="Rectangle 15"/>
          <p:cNvSpPr>
            <a:spLocks noChangeArrowheads="1"/>
          </p:cNvSpPr>
          <p:nvPr/>
        </p:nvSpPr>
        <p:spPr bwMode="auto">
          <a:xfrm>
            <a:off x="355600" y="6092825"/>
            <a:ext cx="6394450" cy="2014538"/>
          </a:xfrm>
          <a:prstGeom prst="rect">
            <a:avLst/>
          </a:prstGeom>
          <a:noFill/>
          <a:ln w="9525">
            <a:noFill/>
            <a:miter lim="800000"/>
            <a:headEnd/>
            <a:tailEnd/>
          </a:ln>
        </p:spPr>
        <p:txBody>
          <a:bodyPr/>
          <a:lstStyle/>
          <a:p>
            <a:pPr marL="228600" indent="-228600">
              <a:spcBef>
                <a:spcPct val="30000"/>
              </a:spcBef>
              <a:buFontTx/>
              <a:buAutoNum type="arabicPeriod"/>
            </a:pPr>
            <a:r>
              <a:rPr lang="en-US">
                <a:cs typeface="Times New Roman" pitchFamily="16" charset="0"/>
              </a:rPr>
              <a:t>If your Question is short, simply double click on the word “Question” and type in your specific question (e.g., “50% of 150” or “Capitol of France”).  If the text you enter will not fit on one line, there’s room for two lines at this font size.  If you need more room, reduce the font size by triple clicking on the text and using the Font Size selector in the toolbar.  In some cases, your question may need a drawn figure or graphic.  You can use PowerPoint features to draw the figure you need or to insert graphics.  A few examples are show below.</a:t>
            </a:r>
          </a:p>
          <a:p>
            <a:pPr marL="228600" indent="-228600">
              <a:spcBef>
                <a:spcPct val="30000"/>
              </a:spcBef>
              <a:buFontTx/>
              <a:buAutoNum type="arabicPeriod"/>
            </a:pPr>
            <a:r>
              <a:rPr lang="en-US">
                <a:cs typeface="Times New Roman" pitchFamily="16" charset="0"/>
              </a:rPr>
              <a:t>Double click on the word “Answer” and type in your answer in the same way.</a:t>
            </a:r>
          </a:p>
          <a:p>
            <a:pPr marL="228600" indent="-228600">
              <a:spcBef>
                <a:spcPct val="30000"/>
              </a:spcBef>
              <a:buFontTx/>
              <a:buAutoNum type="arabicPeriod"/>
            </a:pPr>
            <a:r>
              <a:rPr lang="en-US">
                <a:cs typeface="Times New Roman" pitchFamily="16" charset="0"/>
              </a:rPr>
              <a:t>Do the same steps to tailor the remaining Question/Answer slides, remembering to make questions of higher dollar value more difficult.  </a:t>
            </a:r>
            <a:r>
              <a:rPr lang="en-US" b="1">
                <a:cs typeface="Times New Roman" pitchFamily="16" charset="0"/>
              </a:rPr>
              <a:t>Also remember to save your work.</a:t>
            </a:r>
          </a:p>
          <a:p>
            <a:pPr marL="228600" indent="-228600">
              <a:spcBef>
                <a:spcPct val="30000"/>
              </a:spcBef>
              <a:buFontTx/>
              <a:buAutoNum type="arabicPeriod"/>
            </a:pPr>
            <a:endParaRPr lang="en-US" b="1">
              <a:solidFill>
                <a:srgbClr val="FF0000"/>
              </a:solidFill>
              <a:cs typeface="Times New Roman" pitchFamily="16" charset="0"/>
            </a:endParaRPr>
          </a:p>
        </p:txBody>
      </p:sp>
      <p:sp>
        <p:nvSpPr>
          <p:cNvPr id="49166" name="Text Box 16"/>
          <p:cNvSpPr txBox="1">
            <a:spLocks noChangeArrowheads="1"/>
          </p:cNvSpPr>
          <p:nvPr/>
        </p:nvSpPr>
        <p:spPr bwMode="auto">
          <a:xfrm>
            <a:off x="190500" y="8148638"/>
            <a:ext cx="1649413" cy="274637"/>
          </a:xfrm>
          <a:prstGeom prst="rect">
            <a:avLst/>
          </a:prstGeom>
          <a:noFill/>
          <a:ln w="9525">
            <a:noFill/>
            <a:miter lim="800000"/>
            <a:headEnd/>
            <a:tailEnd/>
          </a:ln>
        </p:spPr>
        <p:txBody>
          <a:bodyPr wrap="none">
            <a:spAutoFit/>
          </a:bodyPr>
          <a:lstStyle/>
          <a:p>
            <a:r>
              <a:rPr lang="en-US" b="1"/>
              <a:t>Example Questions:</a:t>
            </a:r>
          </a:p>
        </p:txBody>
      </p:sp>
      <p:pic>
        <p:nvPicPr>
          <p:cNvPr id="49167" name="Picture 17"/>
          <p:cNvPicPr>
            <a:picLocks noChangeAspect="1" noChangeArrowheads="1"/>
          </p:cNvPicPr>
          <p:nvPr/>
        </p:nvPicPr>
        <p:blipFill>
          <a:blip r:embed="rId3"/>
          <a:srcRect/>
          <a:stretch>
            <a:fillRect/>
          </a:stretch>
        </p:blipFill>
        <p:spPr bwMode="auto">
          <a:xfrm>
            <a:off x="434975" y="8491538"/>
            <a:ext cx="1433513" cy="588962"/>
          </a:xfrm>
          <a:prstGeom prst="rect">
            <a:avLst/>
          </a:prstGeom>
          <a:noFill/>
          <a:ln w="9525">
            <a:noFill/>
            <a:miter lim="800000"/>
            <a:headEnd/>
            <a:tailEnd/>
          </a:ln>
        </p:spPr>
      </p:pic>
      <p:pic>
        <p:nvPicPr>
          <p:cNvPr id="49168" name="Picture 18"/>
          <p:cNvPicPr>
            <a:picLocks noChangeAspect="1" noChangeArrowheads="1"/>
          </p:cNvPicPr>
          <p:nvPr/>
        </p:nvPicPr>
        <p:blipFill>
          <a:blip r:embed="rId4"/>
          <a:srcRect/>
          <a:stretch>
            <a:fillRect/>
          </a:stretch>
        </p:blipFill>
        <p:spPr bwMode="auto">
          <a:xfrm>
            <a:off x="1998663" y="8496300"/>
            <a:ext cx="1298575" cy="584200"/>
          </a:xfrm>
          <a:prstGeom prst="rect">
            <a:avLst/>
          </a:prstGeom>
          <a:noFill/>
          <a:ln w="9525">
            <a:noFill/>
            <a:miter lim="800000"/>
            <a:headEnd/>
            <a:tailEnd/>
          </a:ln>
        </p:spPr>
      </p:pic>
      <p:pic>
        <p:nvPicPr>
          <p:cNvPr id="49169" name="Picture 19"/>
          <p:cNvPicPr>
            <a:picLocks noChangeAspect="1" noChangeArrowheads="1"/>
          </p:cNvPicPr>
          <p:nvPr/>
        </p:nvPicPr>
        <p:blipFill>
          <a:blip r:embed="rId5"/>
          <a:srcRect/>
          <a:stretch>
            <a:fillRect/>
          </a:stretch>
        </p:blipFill>
        <p:spPr bwMode="auto">
          <a:xfrm>
            <a:off x="3427413" y="8494713"/>
            <a:ext cx="1398587" cy="585787"/>
          </a:xfrm>
          <a:prstGeom prst="rect">
            <a:avLst/>
          </a:prstGeom>
          <a:noFill/>
          <a:ln w="9525">
            <a:noFill/>
            <a:miter lim="800000"/>
            <a:headEnd/>
            <a:tailEnd/>
          </a:ln>
        </p:spPr>
      </p:pic>
      <p:pic>
        <p:nvPicPr>
          <p:cNvPr id="49170" name="Picture 20"/>
          <p:cNvPicPr>
            <a:picLocks noChangeAspect="1" noChangeArrowheads="1"/>
          </p:cNvPicPr>
          <p:nvPr/>
        </p:nvPicPr>
        <p:blipFill>
          <a:blip r:embed="rId6"/>
          <a:srcRect/>
          <a:stretch>
            <a:fillRect/>
          </a:stretch>
        </p:blipFill>
        <p:spPr bwMode="auto">
          <a:xfrm>
            <a:off x="4957763" y="8496300"/>
            <a:ext cx="1379537" cy="584200"/>
          </a:xfrm>
          <a:prstGeom prst="rect">
            <a:avLst/>
          </a:prstGeom>
          <a:noFill/>
          <a:ln w="9525">
            <a:noFill/>
            <a:miter lim="800000"/>
            <a:headEnd/>
            <a:tailEnd/>
          </a:ln>
        </p:spPr>
      </p:pic>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5779B58B-3CC8-4A7C-AFAF-3DD3E868A8A1}" type="slidenum">
              <a:rPr lang="en-US" smtClean="0">
                <a:latin typeface="Times New Roman" pitchFamily="16" charset="0"/>
              </a:rPr>
              <a:pPr/>
              <a:t>6</a:t>
            </a:fld>
            <a:endParaRPr lang="en-US" smtClean="0">
              <a:latin typeface="Times New Roman" pitchFamily="16" charset="0"/>
            </a:endParaRPr>
          </a:p>
        </p:txBody>
      </p:sp>
      <p:sp>
        <p:nvSpPr>
          <p:cNvPr id="50179" name="Rectangle 2"/>
          <p:cNvSpPr>
            <a:spLocks noGrp="1" noRot="1" noChangeAspect="1" noChangeArrowheads="1" noTextEdit="1"/>
          </p:cNvSpPr>
          <p:nvPr>
            <p:ph type="sldImg"/>
          </p:nvPr>
        </p:nvSpPr>
        <p:spPr>
          <a:ln/>
        </p:spPr>
      </p:sp>
      <p:sp>
        <p:nvSpPr>
          <p:cNvPr id="50180" name="Rectangle 13"/>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F14ABD38-E9BD-420F-9AB5-11598B80A1FB}" type="slidenum">
              <a:rPr lang="en-US" smtClean="0">
                <a:latin typeface="Times New Roman" pitchFamily="16" charset="0"/>
              </a:rPr>
              <a:pPr/>
              <a:t>7</a:t>
            </a:fld>
            <a:endParaRPr lang="en-US" smtClean="0">
              <a:latin typeface="Times New Roman" pitchFamily="16" charset="0"/>
            </a:endParaRPr>
          </a:p>
        </p:txBody>
      </p:sp>
      <p:sp>
        <p:nvSpPr>
          <p:cNvPr id="51203" name="Rectangle 2"/>
          <p:cNvSpPr>
            <a:spLocks noGrp="1" noRot="1" noChangeAspect="1" noChangeArrowheads="1" noTextEdit="1"/>
          </p:cNvSpPr>
          <p:nvPr>
            <p:ph type="sldImg"/>
          </p:nvPr>
        </p:nvSpPr>
        <p:spPr>
          <a:ln/>
        </p:spPr>
      </p:sp>
      <p:sp>
        <p:nvSpPr>
          <p:cNvPr id="51204"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A4CFB633-94C4-4AC8-9679-8347881D337D}" type="slidenum">
              <a:rPr lang="en-US" smtClean="0">
                <a:latin typeface="Times New Roman" pitchFamily="16" charset="0"/>
              </a:rPr>
              <a:pPr/>
              <a:t>8</a:t>
            </a:fld>
            <a:endParaRPr lang="en-US" smtClean="0">
              <a:latin typeface="Times New Roman" pitchFamily="16" charset="0"/>
            </a:endParaRPr>
          </a:p>
        </p:txBody>
      </p:sp>
      <p:sp>
        <p:nvSpPr>
          <p:cNvPr id="52227" name="Rectangle 2"/>
          <p:cNvSpPr>
            <a:spLocks noGrp="1" noRot="1" noChangeAspect="1" noChangeArrowheads="1" noTextEdit="1"/>
          </p:cNvSpPr>
          <p:nvPr>
            <p:ph type="sldImg"/>
          </p:nvPr>
        </p:nvSpPr>
        <p:spPr>
          <a:ln/>
        </p:spPr>
      </p:sp>
      <p:sp>
        <p:nvSpPr>
          <p:cNvPr id="52228"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52229" name="Picture 6"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EF1ACE50-D21B-4A05-9D5A-A5DEBD6C67E0}" type="slidenum">
              <a:rPr lang="en-US" smtClean="0">
                <a:latin typeface="Times New Roman" pitchFamily="16" charset="0"/>
              </a:rPr>
              <a:pPr/>
              <a:t>9</a:t>
            </a:fld>
            <a:endParaRPr lang="en-US" smtClean="0">
              <a:latin typeface="Times New Roman" pitchFamily="16" charset="0"/>
            </a:endParaRPr>
          </a:p>
        </p:txBody>
      </p:sp>
      <p:sp>
        <p:nvSpPr>
          <p:cNvPr id="53251" name="Rectangle 2"/>
          <p:cNvSpPr>
            <a:spLocks noGrp="1" noRot="1" noChangeAspect="1" noChangeArrowheads="1" noTextEdit="1"/>
          </p:cNvSpPr>
          <p:nvPr>
            <p:ph type="sldImg"/>
          </p:nvPr>
        </p:nvSpPr>
        <p:spPr>
          <a:ln/>
        </p:spPr>
      </p:sp>
      <p:sp>
        <p:nvSpPr>
          <p:cNvPr id="53252" name="Rectangle 4"/>
          <p:cNvSpPr>
            <a:spLocks noChangeArrowheads="1"/>
          </p:cNvSpPr>
          <p:nvPr/>
        </p:nvSpPr>
        <p:spPr bwMode="auto">
          <a:xfrm>
            <a:off x="728663" y="4379913"/>
            <a:ext cx="5453062" cy="1371600"/>
          </a:xfrm>
          <a:prstGeom prst="rect">
            <a:avLst/>
          </a:prstGeom>
          <a:noFill/>
          <a:ln w="9525">
            <a:noFill/>
            <a:miter lim="800000"/>
            <a:headEnd/>
            <a:tailEnd/>
          </a:ln>
        </p:spPr>
        <p:txBody>
          <a:bodyPr/>
          <a:lstStyle/>
          <a:p>
            <a:pPr>
              <a:spcBef>
                <a:spcPct val="30000"/>
              </a:spcBef>
            </a:pPr>
            <a:r>
              <a:rPr lang="en-US" sz="1800"/>
              <a:t>Welcome to </a:t>
            </a:r>
            <a:r>
              <a:rPr lang="en-US" sz="1800" b="1"/>
              <a:t>Power Jeopardy</a:t>
            </a:r>
            <a:r>
              <a:rPr lang="en-US" sz="1600" b="1"/>
              <a:t>       </a:t>
            </a:r>
          </a:p>
          <a:p>
            <a:pPr>
              <a:spcBef>
                <a:spcPct val="30000"/>
              </a:spcBef>
            </a:pPr>
            <a:r>
              <a:rPr lang="en-US" sz="1600" b="1"/>
              <a:t> </a:t>
            </a:r>
            <a:r>
              <a:rPr lang="en-US" sz="1000">
                <a:cs typeface="Times New Roman" pitchFamily="16" charset="0"/>
              </a:rPr>
              <a:t>© Don Link, Indian Creek School, 2004</a:t>
            </a:r>
          </a:p>
          <a:p>
            <a:pPr>
              <a:spcBef>
                <a:spcPct val="30000"/>
              </a:spcBef>
            </a:pPr>
            <a:endParaRPr lang="en-US" sz="200">
              <a:cs typeface="Times New Roman" pitchFamily="16" charset="0"/>
            </a:endParaRPr>
          </a:p>
          <a:p>
            <a:pPr>
              <a:spcBef>
                <a:spcPct val="30000"/>
              </a:spcBef>
            </a:pPr>
            <a:r>
              <a:rPr lang="en-US">
                <a:cs typeface="Times New Roman" pitchFamily="16" charset="0"/>
              </a:rPr>
              <a:t>You can easily customize this template to create your own Jeopardy game.  Simply follow the step-by-step instructions that appear on Slides 1-3.</a:t>
            </a:r>
            <a:endParaRPr lang="en-US">
              <a:solidFill>
                <a:srgbClr val="FF0000"/>
              </a:solidFill>
              <a:cs typeface="Times New Roman" pitchFamily="16" charset="0"/>
            </a:endParaRPr>
          </a:p>
        </p:txBody>
      </p:sp>
      <p:pic>
        <p:nvPicPr>
          <p:cNvPr id="53253" name="Picture 5" descr="Picture1"/>
          <p:cNvPicPr>
            <a:picLocks noChangeAspect="1" noChangeArrowheads="1"/>
          </p:cNvPicPr>
          <p:nvPr/>
        </p:nvPicPr>
        <p:blipFill>
          <a:blip r:embed="rId3"/>
          <a:srcRect/>
          <a:stretch>
            <a:fillRect/>
          </a:stretch>
        </p:blipFill>
        <p:spPr bwMode="auto">
          <a:xfrm>
            <a:off x="4051300" y="4422775"/>
            <a:ext cx="665163" cy="603250"/>
          </a:xfrm>
          <a:prstGeom prst="rect">
            <a:avLst/>
          </a:prstGeom>
          <a:noFill/>
          <a:ln w="9525">
            <a:noFill/>
            <a:miter lim="800000"/>
            <a:headEnd/>
            <a:tailEnd/>
          </a:ln>
        </p:spPr>
      </p:pic>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endParaRPr lang="ru-RU"/>
            </a:p>
          </p:txBody>
        </p:sp>
        <p:sp>
          <p:nvSpPr>
            <p:cNvPr id="7"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endParaRPr lang="ru-RU"/>
            </a:p>
          </p:txBody>
        </p:sp>
        <p:sp>
          <p:nvSpPr>
            <p:cNvPr id="8"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endParaRPr lang="ru-RU"/>
            </a:p>
          </p:txBody>
        </p:sp>
        <p:sp>
          <p:nvSpPr>
            <p:cNvPr id="9"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endParaRPr lang="ru-RU"/>
            </a:p>
          </p:txBody>
        </p:sp>
        <p:sp useBgFill="1">
          <p:nvSpPr>
            <p:cNvPr id="10" name="Freeform 10"/>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endParaRPr lang="ru-RU"/>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1" name="Date Placeholder 3"/>
          <p:cNvSpPr>
            <a:spLocks noGrp="1"/>
          </p:cNvSpPr>
          <p:nvPr>
            <p:ph type="dt" sz="half" idx="10"/>
          </p:nvPr>
        </p:nvSpPr>
        <p:spPr/>
        <p:txBody>
          <a:bodyPr/>
          <a:lstStyle>
            <a:lvl1pPr>
              <a:defRPr/>
            </a:lvl1pPr>
          </a:lstStyle>
          <a:p>
            <a:pPr>
              <a:defRPr/>
            </a:pPr>
            <a:fld id="{E67BB83E-0C2F-4CF7-B1B3-3518C513FE01}" type="datetimeFigureOut">
              <a:rPr lang="en-US"/>
              <a:pPr>
                <a:defRPr/>
              </a:pPr>
              <a:t>11/19/2013</a:t>
            </a:fld>
            <a:endParaRPr lang="en-US" dirty="0">
              <a:solidFill>
                <a:srgbClr val="FFFFFF"/>
              </a:solidFill>
            </a:endParaRPr>
          </a:p>
        </p:txBody>
      </p:sp>
      <p:sp>
        <p:nvSpPr>
          <p:cNvPr id="12" name="Footer Placeholder 4"/>
          <p:cNvSpPr>
            <a:spLocks noGrp="1"/>
          </p:cNvSpPr>
          <p:nvPr>
            <p:ph type="ftr" sz="quarter" idx="11"/>
          </p:nvPr>
        </p:nvSpPr>
        <p:spPr/>
        <p:txBody>
          <a:bodyPr/>
          <a:lstStyle>
            <a:lvl1pPr>
              <a:defRPr/>
            </a:lvl1pPr>
          </a:lstStyle>
          <a:p>
            <a:pPr>
              <a:defRPr/>
            </a:pPr>
            <a:endParaRPr lang="en-US"/>
          </a:p>
        </p:txBody>
      </p:sp>
      <p:sp>
        <p:nvSpPr>
          <p:cNvPr id="13" name="Slide Number Placeholder 5"/>
          <p:cNvSpPr>
            <a:spLocks noGrp="1"/>
          </p:cNvSpPr>
          <p:nvPr>
            <p:ph type="sldNum" sz="quarter" idx="12"/>
          </p:nvPr>
        </p:nvSpPr>
        <p:spPr/>
        <p:txBody>
          <a:bodyPr/>
          <a:lstStyle>
            <a:lvl1pPr>
              <a:defRPr/>
            </a:lvl1pPr>
          </a:lstStyle>
          <a:p>
            <a:pPr>
              <a:defRPr/>
            </a:pPr>
            <a:fld id="{C7BBD94B-1315-4C1D-8023-0402864F4C42}" type="slidenum">
              <a:rPr lang="en-US"/>
              <a:pPr>
                <a:defRPr/>
              </a:pPr>
              <a:t>‹#›</a:t>
            </a:fld>
            <a:endParaRPr lang="en-US" dirty="0">
              <a:solidFill>
                <a:srgbClr val="FFFFFF"/>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183134EC-0AFF-43D7-84C8-2564C6F90AF5}" type="datetimeFigureOut">
              <a:rPr lang="en-US"/>
              <a:pPr>
                <a:defRPr/>
              </a:pPr>
              <a:t>11/19/2013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1AE6C78-4758-4021-939F-AB4B084465D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endParaRPr lang="ru-RU"/>
            </a:p>
          </p:txBody>
        </p:sp>
        <p:sp>
          <p:nvSpPr>
            <p:cNvPr id="7"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endParaRPr lang="ru-RU"/>
            </a:p>
          </p:txBody>
        </p:sp>
        <p:sp>
          <p:nvSpPr>
            <p:cNvPr id="8"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endParaRPr lang="ru-RU"/>
            </a:p>
          </p:txBody>
        </p:sp>
        <p:sp>
          <p:nvSpPr>
            <p:cNvPr id="9"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endParaRPr lang="ru-RU"/>
            </a:p>
          </p:txBody>
        </p:sp>
        <p:sp useBgFill="1">
          <p:nvSpPr>
            <p:cNvPr id="10" name="Freeform 19"/>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endParaRPr lang="ru-RU"/>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Date Placeholder 3"/>
          <p:cNvSpPr>
            <a:spLocks noGrp="1"/>
          </p:cNvSpPr>
          <p:nvPr>
            <p:ph type="dt" sz="half" idx="10"/>
          </p:nvPr>
        </p:nvSpPr>
        <p:spPr/>
        <p:txBody>
          <a:bodyPr/>
          <a:lstStyle>
            <a:lvl1pPr>
              <a:defRPr/>
            </a:lvl1pPr>
          </a:lstStyle>
          <a:p>
            <a:pPr>
              <a:defRPr/>
            </a:pPr>
            <a:fld id="{386A32A8-669C-4A5F-B397-6B0EAA0A85D8}" type="datetimeFigureOut">
              <a:rPr lang="en-US"/>
              <a:pPr>
                <a:defRPr/>
              </a:pPr>
              <a:t>11/19/2013</a:t>
            </a:fld>
            <a:endParaRPr lang="en-US" dirty="0"/>
          </a:p>
        </p:txBody>
      </p:sp>
      <p:sp>
        <p:nvSpPr>
          <p:cNvPr id="12" name="Footer Placeholder 4"/>
          <p:cNvSpPr>
            <a:spLocks noGrp="1"/>
          </p:cNvSpPr>
          <p:nvPr>
            <p:ph type="ftr" sz="quarter" idx="11"/>
          </p:nvPr>
        </p:nvSpPr>
        <p:spPr/>
        <p:txBody>
          <a:bodyPr/>
          <a:lstStyle>
            <a:lvl1pPr>
              <a:defRPr/>
            </a:lvl1pPr>
          </a:lstStyle>
          <a:p>
            <a:pPr>
              <a:defRPr/>
            </a:pPr>
            <a:endParaRPr lang="en-US"/>
          </a:p>
        </p:txBody>
      </p:sp>
      <p:sp>
        <p:nvSpPr>
          <p:cNvPr id="13" name="Slide Number Placeholder 5"/>
          <p:cNvSpPr>
            <a:spLocks noGrp="1"/>
          </p:cNvSpPr>
          <p:nvPr>
            <p:ph type="sldNum" sz="quarter" idx="12"/>
          </p:nvPr>
        </p:nvSpPr>
        <p:spPr/>
        <p:txBody>
          <a:bodyPr/>
          <a:lstStyle>
            <a:lvl1pPr>
              <a:defRPr/>
            </a:lvl1pPr>
          </a:lstStyle>
          <a:p>
            <a:pPr>
              <a:defRPr/>
            </a:pPr>
            <a:fld id="{6D38CA77-48C5-4B20-A21A-018F829EC94F}"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Title 6"/>
          <p:cNvSpPr>
            <a:spLocks noGrp="1"/>
          </p:cNvSpPr>
          <p:nvPr>
            <p:ph type="title"/>
          </p:nvPr>
        </p:nvSpPr>
        <p:spPr/>
        <p:txBody>
          <a:bodyPr/>
          <a:lstStyle/>
          <a:p>
            <a:r>
              <a:rPr lang="ru-RU" smtClean="0"/>
              <a:t>Образец заголовка</a:t>
            </a:r>
            <a:endParaRPr lang="en-US"/>
          </a:p>
        </p:txBody>
      </p:sp>
      <p:sp>
        <p:nvSpPr>
          <p:cNvPr id="4" name="Date Placeholder 3"/>
          <p:cNvSpPr>
            <a:spLocks noGrp="1"/>
          </p:cNvSpPr>
          <p:nvPr>
            <p:ph type="dt" sz="half" idx="10"/>
          </p:nvPr>
        </p:nvSpPr>
        <p:spPr/>
        <p:txBody>
          <a:bodyPr/>
          <a:lstStyle>
            <a:lvl1pPr>
              <a:defRPr/>
            </a:lvl1pPr>
          </a:lstStyle>
          <a:p>
            <a:pPr>
              <a:defRPr/>
            </a:pPr>
            <a:fld id="{AF438EBC-E982-40B2-B6F8-05F7417F596D}" type="datetimeFigureOut">
              <a:rPr lang="en-US"/>
              <a:pPr>
                <a:defRPr/>
              </a:pPr>
              <a:t>11/19/2013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DE59F39-24D5-462B-8BEF-73AB3528655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Rounded Rectangle 1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Freeform 14"/>
          <p:cNvSpPr>
            <a:spLocks/>
          </p:cNvSpPr>
          <p:nvPr/>
        </p:nvSpPr>
        <p:spPr bwMode="hidden">
          <a:xfrm>
            <a:off x="6046788" y="4203700"/>
            <a:ext cx="2876550" cy="714375"/>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endParaRPr lang="ru-RU"/>
          </a:p>
        </p:txBody>
      </p:sp>
      <p:sp>
        <p:nvSpPr>
          <p:cNvPr id="6" name="Freeform 18"/>
          <p:cNvSpPr>
            <a:spLocks/>
          </p:cNvSpPr>
          <p:nvPr/>
        </p:nvSpPr>
        <p:spPr bwMode="hidden">
          <a:xfrm>
            <a:off x="2619375" y="4075113"/>
            <a:ext cx="5545138" cy="850900"/>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endParaRPr lang="ru-RU"/>
          </a:p>
        </p:txBody>
      </p:sp>
      <p:sp>
        <p:nvSpPr>
          <p:cNvPr id="7" name="Freeform 22"/>
          <p:cNvSpPr>
            <a:spLocks/>
          </p:cNvSpPr>
          <p:nvPr/>
        </p:nvSpPr>
        <p:spPr bwMode="hidden">
          <a:xfrm>
            <a:off x="2828925" y="4087813"/>
            <a:ext cx="5467350" cy="774700"/>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endParaRPr lang="ru-RU"/>
          </a:p>
        </p:txBody>
      </p:sp>
      <p:sp>
        <p:nvSpPr>
          <p:cNvPr id="8" name="Freeform 26"/>
          <p:cNvSpPr>
            <a:spLocks/>
          </p:cNvSpPr>
          <p:nvPr/>
        </p:nvSpPr>
        <p:spPr bwMode="hidden">
          <a:xfrm>
            <a:off x="5610225" y="4073525"/>
            <a:ext cx="3306763" cy="652463"/>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endParaRPr lang="ru-RU"/>
          </a:p>
        </p:txBody>
      </p:sp>
      <p:sp useBgFill="1">
        <p:nvSpPr>
          <p:cNvPr id="9" name="Freeform 10"/>
          <p:cNvSpPr>
            <a:spLocks/>
          </p:cNvSpPr>
          <p:nvPr/>
        </p:nvSpPr>
        <p:spPr bwMode="hidden">
          <a:xfrm>
            <a:off x="211138" y="4059238"/>
            <a:ext cx="8723312" cy="1328737"/>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endParaRPr lang="ru-RU"/>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0" name="Date Placeholder 3"/>
          <p:cNvSpPr>
            <a:spLocks noGrp="1"/>
          </p:cNvSpPr>
          <p:nvPr>
            <p:ph type="dt" sz="half" idx="10"/>
          </p:nvPr>
        </p:nvSpPr>
        <p:spPr/>
        <p:txBody>
          <a:bodyPr/>
          <a:lstStyle>
            <a:lvl1pPr>
              <a:defRPr/>
            </a:lvl1pPr>
          </a:lstStyle>
          <a:p>
            <a:pPr>
              <a:defRPr/>
            </a:pPr>
            <a:fld id="{0EB61050-FB5B-481E-9F05-F8122208DF20}" type="datetimeFigureOut">
              <a:rPr lang="en-US"/>
              <a:pPr>
                <a:defRPr/>
              </a:pPr>
              <a:t>11/19/2013</a:t>
            </a:fld>
            <a:endParaRPr lang="en-US"/>
          </a:p>
        </p:txBody>
      </p:sp>
      <p:sp>
        <p:nvSpPr>
          <p:cNvPr id="11" name="Footer Placeholder 4"/>
          <p:cNvSpPr>
            <a:spLocks noGrp="1"/>
          </p:cNvSpPr>
          <p:nvPr>
            <p:ph type="ftr" sz="quarter" idx="11"/>
          </p:nvPr>
        </p:nvSpPr>
        <p:spPr/>
        <p:txBody>
          <a:bodyPr/>
          <a:lstStyle>
            <a:lvl1pPr>
              <a:defRPr/>
            </a:lvl1pPr>
          </a:lstStyle>
          <a:p>
            <a:pPr>
              <a:defRPr/>
            </a:pPr>
            <a:endParaRPr lang="en-US"/>
          </a:p>
        </p:txBody>
      </p:sp>
      <p:sp>
        <p:nvSpPr>
          <p:cNvPr id="12" name="Slide Number Placeholder 5"/>
          <p:cNvSpPr>
            <a:spLocks noGrp="1"/>
          </p:cNvSpPr>
          <p:nvPr>
            <p:ph type="sldNum" sz="quarter" idx="12"/>
          </p:nvPr>
        </p:nvSpPr>
        <p:spPr/>
        <p:txBody>
          <a:bodyPr/>
          <a:lstStyle>
            <a:lvl1pPr>
              <a:defRPr/>
            </a:lvl1pPr>
          </a:lstStyle>
          <a:p>
            <a:pPr>
              <a:defRPr/>
            </a:pPr>
            <a:fld id="{52963572-22E1-43A9-864B-AE4FF9DAD47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5"/>
          </p:nvPr>
        </p:nvSpPr>
        <p:spPr/>
        <p:txBody>
          <a:bodyPr/>
          <a:lstStyle>
            <a:lvl1pPr>
              <a:defRPr/>
            </a:lvl1pPr>
          </a:lstStyle>
          <a:p>
            <a:pPr>
              <a:defRPr/>
            </a:pPr>
            <a:fld id="{8A4048D4-4AB5-439F-9E39-81BEE2C2337F}" type="datetimeFigureOut">
              <a:rPr lang="en-US"/>
              <a:pPr>
                <a:defRPr/>
              </a:pPr>
              <a:t>11/19/2013</a:t>
            </a:fld>
            <a:endParaRPr lang="en-US"/>
          </a:p>
        </p:txBody>
      </p:sp>
      <p:sp>
        <p:nvSpPr>
          <p:cNvPr id="6" name="Footer Placeholder 5"/>
          <p:cNvSpPr>
            <a:spLocks noGrp="1"/>
          </p:cNvSpPr>
          <p:nvPr>
            <p:ph type="ftr" sz="quarter" idx="16"/>
          </p:nvPr>
        </p:nvSpPr>
        <p:spPr/>
        <p:txBody>
          <a:bodyPr/>
          <a:lstStyle>
            <a:lvl1pPr>
              <a:defRPr/>
            </a:lvl1pPr>
          </a:lstStyle>
          <a:p>
            <a:pPr>
              <a:defRPr/>
            </a:pPr>
            <a:endParaRPr lang="en-US"/>
          </a:p>
        </p:txBody>
      </p:sp>
      <p:sp>
        <p:nvSpPr>
          <p:cNvPr id="7" name="Slide Number Placeholder 6"/>
          <p:cNvSpPr>
            <a:spLocks noGrp="1"/>
          </p:cNvSpPr>
          <p:nvPr>
            <p:ph type="sldNum" sz="quarter" idx="17"/>
          </p:nvPr>
        </p:nvSpPr>
        <p:spPr/>
        <p:txBody>
          <a:bodyPr/>
          <a:lstStyle>
            <a:lvl1pPr>
              <a:defRPr/>
            </a:lvl1pPr>
          </a:lstStyle>
          <a:p>
            <a:pPr>
              <a:defRPr/>
            </a:pPr>
            <a:fld id="{69EEE4A0-AECA-4560-A45C-C7E36B0EE48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lvl1pPr>
              <a:defRPr/>
            </a:lvl1pPr>
          </a:lstStyle>
          <a:p>
            <a:pPr>
              <a:defRPr/>
            </a:pPr>
            <a:fld id="{9821A5B8-139E-4A6B-91CD-D93F691D3080}" type="datetimeFigureOut">
              <a:rPr lang="en-US"/>
              <a:pPr>
                <a:defRPr/>
              </a:pPr>
              <a:t>11/19/2013</a:t>
            </a:fld>
            <a:endParaRPr lang="en-US"/>
          </a:p>
        </p:txBody>
      </p:sp>
      <p:sp>
        <p:nvSpPr>
          <p:cNvPr id="8" name="Footer Placeholder 7"/>
          <p:cNvSpPr>
            <a:spLocks noGrp="1"/>
          </p:cNvSpPr>
          <p:nvPr>
            <p:ph type="ftr" sz="quarter" idx="11"/>
          </p:nvPr>
        </p:nvSpPr>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C5F6F45E-4907-4EBE-A8BD-52B97BCD611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lvl1pPr>
              <a:defRPr/>
            </a:lvl1pPr>
          </a:lstStyle>
          <a:p>
            <a:pPr>
              <a:defRPr/>
            </a:pPr>
            <a:fld id="{64E6AE01-DD84-4935-9B8D-6251756E143D}" type="datetimeFigureOut">
              <a:rPr lang="en-US"/>
              <a:pPr>
                <a:defRPr/>
              </a:pPr>
              <a:t>11/19/2013</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BC92D2F3-26B0-4786-8230-B86C86D9F98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Rounded Rectangle 1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3" name="Group 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endParaRPr lang="ru-RU"/>
            </a:p>
          </p:txBody>
        </p:sp>
        <p:sp>
          <p:nvSpPr>
            <p:cNvPr id="5"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endParaRPr lang="ru-RU"/>
            </a:p>
          </p:txBody>
        </p:sp>
        <p:sp>
          <p:nvSpPr>
            <p:cNvPr id="6"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endParaRPr lang="ru-RU"/>
            </a:p>
          </p:txBody>
        </p:sp>
        <p:sp>
          <p:nvSpPr>
            <p:cNvPr id="7"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endParaRPr lang="ru-RU"/>
            </a:p>
          </p:txBody>
        </p:sp>
        <p:sp useBgFill="1">
          <p:nvSpPr>
            <p:cNvPr id="8" name="Freeform 10"/>
            <p:cNvSpPr>
              <a:spLocks/>
            </p:cNvSpPr>
            <p:nvPr/>
          </p:nvSpPr>
          <p:spPr bwMode="hidden">
            <a:xfrm>
              <a:off x="-3905251" y="4294188"/>
              <a:ext cx="13027839"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endParaRPr lang="ru-RU"/>
            </a:p>
          </p:txBody>
        </p:sp>
      </p:grpSp>
      <p:sp>
        <p:nvSpPr>
          <p:cNvPr id="9" name="Date Placeholder 1"/>
          <p:cNvSpPr>
            <a:spLocks noGrp="1"/>
          </p:cNvSpPr>
          <p:nvPr>
            <p:ph type="dt" sz="half" idx="10"/>
          </p:nvPr>
        </p:nvSpPr>
        <p:spPr/>
        <p:txBody>
          <a:bodyPr/>
          <a:lstStyle>
            <a:lvl1pPr>
              <a:defRPr/>
            </a:lvl1pPr>
          </a:lstStyle>
          <a:p>
            <a:pPr>
              <a:defRPr/>
            </a:pPr>
            <a:fld id="{A9EA165F-77B0-46A1-9238-B2C055AC7B3A}" type="datetimeFigureOut">
              <a:rPr lang="en-US"/>
              <a:pPr>
                <a:defRPr/>
              </a:pPr>
              <a:t>11/19/2013</a:t>
            </a:fld>
            <a:endParaRPr lang="en-US" dirty="0"/>
          </a:p>
        </p:txBody>
      </p:sp>
      <p:sp>
        <p:nvSpPr>
          <p:cNvPr id="10" name="Footer Placeholder 2"/>
          <p:cNvSpPr>
            <a:spLocks noGrp="1"/>
          </p:cNvSpPr>
          <p:nvPr>
            <p:ph type="ftr" sz="quarter" idx="11"/>
          </p:nvPr>
        </p:nvSpPr>
        <p:spPr/>
        <p:txBody>
          <a:bodyPr/>
          <a:lstStyle>
            <a:lvl1pPr>
              <a:defRPr/>
            </a:lvl1pPr>
          </a:lstStyle>
          <a:p>
            <a:pPr>
              <a:defRPr/>
            </a:pPr>
            <a:endParaRPr lang="en-US"/>
          </a:p>
        </p:txBody>
      </p:sp>
      <p:sp>
        <p:nvSpPr>
          <p:cNvPr id="11" name="Slide Number Placeholder 3"/>
          <p:cNvSpPr>
            <a:spLocks noGrp="1"/>
          </p:cNvSpPr>
          <p:nvPr>
            <p:ph type="sldNum" sz="quarter" idx="12"/>
          </p:nvPr>
        </p:nvSpPr>
        <p:spPr/>
        <p:txBody>
          <a:bodyPr/>
          <a:lstStyle>
            <a:lvl1pPr>
              <a:defRPr/>
            </a:lvl1pPr>
          </a:lstStyle>
          <a:p>
            <a:pPr>
              <a:defRPr/>
            </a:pPr>
            <a:fld id="{6D831E59-7904-436D-A5AC-81C750D7AA98}"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endParaRPr lang="ru-RU"/>
            </a:p>
          </p:txBody>
        </p:sp>
        <p:sp>
          <p:nvSpPr>
            <p:cNvPr id="8"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endParaRPr lang="ru-RU"/>
            </a:p>
          </p:txBody>
        </p:sp>
        <p:sp>
          <p:nvSpPr>
            <p:cNvPr id="9"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endParaRPr lang="ru-RU"/>
            </a:p>
          </p:txBody>
        </p:sp>
        <p:sp>
          <p:nvSpPr>
            <p:cNvPr id="10"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endParaRPr lang="ru-RU"/>
            </a:p>
          </p:txBody>
        </p:sp>
        <p:sp useBgFill="1">
          <p:nvSpPr>
            <p:cNvPr id="11" name="Freeform 28"/>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endParaRPr lang="ru-RU"/>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Date Placeholder 4"/>
          <p:cNvSpPr>
            <a:spLocks noGrp="1"/>
          </p:cNvSpPr>
          <p:nvPr>
            <p:ph type="dt" sz="half" idx="10"/>
          </p:nvPr>
        </p:nvSpPr>
        <p:spPr/>
        <p:txBody>
          <a:bodyPr/>
          <a:lstStyle>
            <a:lvl1pPr>
              <a:defRPr/>
            </a:lvl1pPr>
          </a:lstStyle>
          <a:p>
            <a:pPr>
              <a:defRPr/>
            </a:pPr>
            <a:fld id="{686415CD-D2FD-4CCF-A2FA-3F9306C2349F}" type="datetimeFigureOut">
              <a:rPr lang="en-US"/>
              <a:pPr>
                <a:defRPr/>
              </a:pPr>
              <a:t>11/19/2013</a:t>
            </a:fld>
            <a:endParaRPr lang="en-US"/>
          </a:p>
        </p:txBody>
      </p:sp>
      <p:sp>
        <p:nvSpPr>
          <p:cNvPr id="13" name="Footer Placeholder 5"/>
          <p:cNvSpPr>
            <a:spLocks noGrp="1"/>
          </p:cNvSpPr>
          <p:nvPr>
            <p:ph type="ftr" sz="quarter" idx="11"/>
          </p:nvPr>
        </p:nvSpPr>
        <p:spPr/>
        <p:txBody>
          <a:bodyPr/>
          <a:lstStyle>
            <a:lvl1pPr>
              <a:defRPr/>
            </a:lvl1pPr>
          </a:lstStyle>
          <a:p>
            <a:pPr>
              <a:defRPr/>
            </a:pPr>
            <a:endParaRPr lang="en-US"/>
          </a:p>
        </p:txBody>
      </p:sp>
      <p:sp>
        <p:nvSpPr>
          <p:cNvPr id="14" name="Slide Number Placeholder 6"/>
          <p:cNvSpPr>
            <a:spLocks noGrp="1"/>
          </p:cNvSpPr>
          <p:nvPr>
            <p:ph type="sldNum" sz="quarter" idx="12"/>
          </p:nvPr>
        </p:nvSpPr>
        <p:spPr/>
        <p:txBody>
          <a:bodyPr/>
          <a:lstStyle>
            <a:lvl1pPr>
              <a:defRPr/>
            </a:lvl1pPr>
          </a:lstStyle>
          <a:p>
            <a:pPr>
              <a:defRPr/>
            </a:pPr>
            <a:fld id="{6F9ACFB9-B2C1-47A7-BF38-4D93080BD50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endParaRPr lang="ru-RU"/>
            </a:p>
          </p:txBody>
        </p:sp>
        <p:sp>
          <p:nvSpPr>
            <p:cNvPr id="8"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endParaRPr lang="ru-RU"/>
            </a:p>
          </p:txBody>
        </p:sp>
        <p:sp>
          <p:nvSpPr>
            <p:cNvPr id="9"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endParaRPr lang="ru-RU"/>
            </a:p>
          </p:txBody>
        </p:sp>
        <p:sp>
          <p:nvSpPr>
            <p:cNvPr id="10"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endParaRPr lang="ru-RU"/>
            </a:p>
          </p:txBody>
        </p:sp>
        <p:sp useBgFill="1">
          <p:nvSpPr>
            <p:cNvPr id="11" name="Freeform 10"/>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endParaRPr lang="ru-RU"/>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12" name="Date Placeholder 4"/>
          <p:cNvSpPr>
            <a:spLocks noGrp="1"/>
          </p:cNvSpPr>
          <p:nvPr>
            <p:ph type="dt" sz="half" idx="10"/>
          </p:nvPr>
        </p:nvSpPr>
        <p:spPr/>
        <p:txBody>
          <a:bodyPr/>
          <a:lstStyle>
            <a:lvl1pPr>
              <a:defRPr/>
            </a:lvl1pPr>
          </a:lstStyle>
          <a:p>
            <a:pPr>
              <a:defRPr/>
            </a:pPr>
            <a:fld id="{606F81BB-5609-4ADA-AADD-F24D0BAC1925}" type="datetimeFigureOut">
              <a:rPr lang="en-US"/>
              <a:pPr>
                <a:defRPr/>
              </a:pPr>
              <a:t>11/19/2013</a:t>
            </a:fld>
            <a:endParaRPr lang="en-US"/>
          </a:p>
        </p:txBody>
      </p:sp>
      <p:sp>
        <p:nvSpPr>
          <p:cNvPr id="13" name="Footer Placeholder 5"/>
          <p:cNvSpPr>
            <a:spLocks noGrp="1"/>
          </p:cNvSpPr>
          <p:nvPr>
            <p:ph type="ftr" sz="quarter" idx="11"/>
          </p:nvPr>
        </p:nvSpPr>
        <p:spPr/>
        <p:txBody>
          <a:bodyPr/>
          <a:lstStyle>
            <a:lvl1pPr>
              <a:defRPr/>
            </a:lvl1pPr>
          </a:lstStyle>
          <a:p>
            <a:pPr>
              <a:defRPr/>
            </a:pPr>
            <a:endParaRPr lang="en-US"/>
          </a:p>
        </p:txBody>
      </p:sp>
      <p:sp>
        <p:nvSpPr>
          <p:cNvPr id="14" name="Slide Number Placeholder 6"/>
          <p:cNvSpPr>
            <a:spLocks noGrp="1"/>
          </p:cNvSpPr>
          <p:nvPr>
            <p:ph type="sldNum" sz="quarter" idx="12"/>
          </p:nvPr>
        </p:nvSpPr>
        <p:spPr/>
        <p:txBody>
          <a:bodyPr/>
          <a:lstStyle>
            <a:lvl1pPr>
              <a:defRPr/>
            </a:lvl1pPr>
          </a:lstStyle>
          <a:p>
            <a:pPr>
              <a:defRPr/>
            </a:pPr>
            <a:fld id="{D7772FF7-5DC4-426C-888F-69EAEC215C1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033"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w="9525">
              <a:noFill/>
              <a:round/>
              <a:headEnd/>
              <a:tailEnd/>
            </a:ln>
          </p:spPr>
          <p:txBody>
            <a:bodyPr/>
            <a:lstStyle/>
            <a:p>
              <a:endParaRPr lang="ru-RU"/>
            </a:p>
          </p:txBody>
        </p:sp>
        <p:sp>
          <p:nvSpPr>
            <p:cNvPr id="1034"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w="9525">
              <a:noFill/>
              <a:round/>
              <a:headEnd/>
              <a:tailEnd/>
            </a:ln>
          </p:spPr>
          <p:txBody>
            <a:bodyPr/>
            <a:lstStyle/>
            <a:p>
              <a:endParaRPr lang="ru-RU"/>
            </a:p>
          </p:txBody>
        </p:sp>
        <p:sp>
          <p:nvSpPr>
            <p:cNvPr id="1035"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endParaRPr lang="ru-RU"/>
            </a:p>
          </p:txBody>
        </p:sp>
        <p:sp>
          <p:nvSpPr>
            <p:cNvPr id="1036"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endParaRPr lang="ru-RU"/>
            </a:p>
          </p:txBody>
        </p:sp>
        <p:sp useBgFill="1">
          <p:nvSpPr>
            <p:cNvPr id="1037" name="Freeform 10"/>
            <p:cNvSpPr>
              <a:spLocks/>
            </p:cNvSpPr>
            <p:nvPr/>
          </p:nvSpPr>
          <p:spPr bwMode="hidden">
            <a:xfrm>
              <a:off x="-3905251" y="4294188"/>
              <a:ext cx="13027839"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w="9525">
              <a:noFill/>
              <a:round/>
              <a:headEnd/>
              <a:tailEnd/>
            </a:ln>
          </p:spPr>
          <p:txBody>
            <a:bodyPr/>
            <a:lstStyle/>
            <a:p>
              <a:endParaRPr lang="ru-RU"/>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a:defRPr sz="1000">
                <a:solidFill>
                  <a:schemeClr val="tx2"/>
                </a:solidFill>
              </a:defRPr>
            </a:lvl1pPr>
          </a:lstStyle>
          <a:p>
            <a:pPr>
              <a:defRPr/>
            </a:pPr>
            <a:fld id="{137049BE-83BF-48A6-B778-EFEBEBCA9EB7}" type="datetimeFigureOut">
              <a:rPr lang="en-US"/>
              <a:pPr>
                <a:defRPr/>
              </a:pPr>
              <a:t>11/19/2013</a:t>
            </a:fld>
            <a:endParaRPr lang="en-US" dirty="0"/>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a:defRPr sz="1000">
                <a:solidFill>
                  <a:schemeClr val="tx2"/>
                </a:solidFill>
              </a:defRPr>
            </a:lvl1pPr>
          </a:lstStyle>
          <a:p>
            <a:pPr>
              <a:defRPr/>
            </a:pPr>
            <a:endParaRPr lang="en-US"/>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a:defRPr sz="1000">
                <a:solidFill>
                  <a:schemeClr val="tx2"/>
                </a:solidFill>
              </a:defRPr>
            </a:lvl1pPr>
          </a:lstStyle>
          <a:p>
            <a:pPr>
              <a:defRPr/>
            </a:pPr>
            <a:fld id="{46B0BF78-6225-46E8-AA12-9A99BA8485B2}" type="slidenum">
              <a:rPr lang="en-US"/>
              <a:pPr>
                <a:defRPr/>
              </a:pPr>
              <a:t>‹#›</a:t>
            </a:fld>
            <a:endParaRPr lang="en-US" sz="1100" dirty="0"/>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 id="2147483936" r:id="rId4"/>
    <p:sldLayoutId id="2147483937" r:id="rId5"/>
    <p:sldLayoutId id="2147483938" r:id="rId6"/>
    <p:sldLayoutId id="2147483939" r:id="rId7"/>
    <p:sldLayoutId id="2147483940" r:id="rId8"/>
    <p:sldLayoutId id="2147483941" r:id="rId9"/>
    <p:sldLayoutId id="2147483942" r:id="rId10"/>
    <p:sldLayoutId id="2147483943" r:id="rId11"/>
  </p:sldLayoutIdLst>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defRPr>
      </a:lvl2pPr>
      <a:lvl3pPr algn="ctr" rtl="0" eaLnBrk="0" fontAlgn="base" hangingPunct="0">
        <a:spcBef>
          <a:spcPct val="0"/>
        </a:spcBef>
        <a:spcAft>
          <a:spcPct val="0"/>
        </a:spcAft>
        <a:defRPr sz="4400">
          <a:solidFill>
            <a:srgbClr val="FFFFFF"/>
          </a:solidFill>
          <a:latin typeface="Candara" pitchFamily="34" charset="0"/>
        </a:defRPr>
      </a:lvl3pPr>
      <a:lvl4pPr algn="ctr" rtl="0" eaLnBrk="0" fontAlgn="base" hangingPunct="0">
        <a:spcBef>
          <a:spcPct val="0"/>
        </a:spcBef>
        <a:spcAft>
          <a:spcPct val="0"/>
        </a:spcAft>
        <a:defRPr sz="4400">
          <a:solidFill>
            <a:srgbClr val="FFFFFF"/>
          </a:solidFill>
          <a:latin typeface="Candara" pitchFamily="34" charset="0"/>
        </a:defRPr>
      </a:lvl4pPr>
      <a:lvl5pPr algn="ctr" rtl="0" eaLnBrk="0" fontAlgn="base" hangingPunct="0">
        <a:spcBef>
          <a:spcPct val="0"/>
        </a:spcBef>
        <a:spcAft>
          <a:spcPct val="0"/>
        </a:spcAft>
        <a:defRPr sz="44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mailto:geograf@mail.r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2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2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2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38.jpeg"/></Relationships>
</file>

<file path=ppt/slides/_rels/slide2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europa-sport.ru/" TargetMode="External"/><Relationship Id="rId2" Type="http://schemas.openxmlformats.org/officeDocument/2006/relationships/hyperlink" Target="http://ru.wikipedia.org/" TargetMode="External"/><Relationship Id="rId1" Type="http://schemas.openxmlformats.org/officeDocument/2006/relationships/slideLayout" Target="../slideLayouts/slideLayout2.xml"/><Relationship Id="rId4" Type="http://schemas.openxmlformats.org/officeDocument/2006/relationships/hyperlink" Target="http://olimp-history.ru/" TargetMode="External"/></Relationships>
</file>

<file path=ppt/slides/_rels/slide4.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3.xml"/><Relationship Id="rId18" Type="http://schemas.openxmlformats.org/officeDocument/2006/relationships/slide" Target="slide18.xml"/><Relationship Id="rId26" Type="http://schemas.openxmlformats.org/officeDocument/2006/relationships/slide" Target="slide26.xml"/><Relationship Id="rId3" Type="http://schemas.openxmlformats.org/officeDocument/2006/relationships/audio" Target="../media/audio1.wav"/><Relationship Id="rId21" Type="http://schemas.openxmlformats.org/officeDocument/2006/relationships/slide" Target="slide21.xml"/><Relationship Id="rId7" Type="http://schemas.openxmlformats.org/officeDocument/2006/relationships/slide" Target="slide7.xml"/><Relationship Id="rId12" Type="http://schemas.openxmlformats.org/officeDocument/2006/relationships/slide" Target="slide12.xml"/><Relationship Id="rId17" Type="http://schemas.openxmlformats.org/officeDocument/2006/relationships/slide" Target="slide17.xml"/><Relationship Id="rId25" Type="http://schemas.openxmlformats.org/officeDocument/2006/relationships/slide" Target="slide25.xml"/><Relationship Id="rId2" Type="http://schemas.openxmlformats.org/officeDocument/2006/relationships/notesSlide" Target="../notesSlides/notesSlide4.xml"/><Relationship Id="rId16" Type="http://schemas.openxmlformats.org/officeDocument/2006/relationships/slide" Target="slide16.xml"/><Relationship Id="rId20"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6.xml"/><Relationship Id="rId11" Type="http://schemas.openxmlformats.org/officeDocument/2006/relationships/slide" Target="slide11.xml"/><Relationship Id="rId24" Type="http://schemas.openxmlformats.org/officeDocument/2006/relationships/slide" Target="slide24.xml"/><Relationship Id="rId5" Type="http://schemas.openxmlformats.org/officeDocument/2006/relationships/slide" Target="slide5.xml"/><Relationship Id="rId15" Type="http://schemas.openxmlformats.org/officeDocument/2006/relationships/slide" Target="slide15.xml"/><Relationship Id="rId23" Type="http://schemas.openxmlformats.org/officeDocument/2006/relationships/slide" Target="slide23.xml"/><Relationship Id="rId28" Type="http://schemas.openxmlformats.org/officeDocument/2006/relationships/slide" Target="slide29.xml"/><Relationship Id="rId10" Type="http://schemas.openxmlformats.org/officeDocument/2006/relationships/slide" Target="slide10.xml"/><Relationship Id="rId19" Type="http://schemas.openxmlformats.org/officeDocument/2006/relationships/slide" Target="slide19.xml"/><Relationship Id="rId4" Type="http://schemas.openxmlformats.org/officeDocument/2006/relationships/audio" Target="../media/audio2.wav"/><Relationship Id="rId9" Type="http://schemas.openxmlformats.org/officeDocument/2006/relationships/slide" Target="slide9.xml"/><Relationship Id="rId14" Type="http://schemas.openxmlformats.org/officeDocument/2006/relationships/slide" Target="slide14.xml"/><Relationship Id="rId22" Type="http://schemas.openxmlformats.org/officeDocument/2006/relationships/slide" Target="slide22.xml"/><Relationship Id="rId27" Type="http://schemas.openxmlformats.org/officeDocument/2006/relationships/slide" Target="slide27.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descr="F:\сичи2014\Konkurs_zdrav3.png"/>
          <p:cNvPicPr>
            <a:picLocks noChangeAspect="1" noChangeArrowheads="1"/>
          </p:cNvPicPr>
          <p:nvPr/>
        </p:nvPicPr>
        <p:blipFill>
          <a:blip r:embed="rId3"/>
          <a:srcRect b="7831"/>
          <a:stretch>
            <a:fillRect/>
          </a:stretch>
        </p:blipFill>
        <p:spPr bwMode="auto">
          <a:xfrm>
            <a:off x="217715" y="275772"/>
            <a:ext cx="4883150" cy="6320971"/>
          </a:xfrm>
          <a:prstGeom prst="rect">
            <a:avLst/>
          </a:prstGeom>
          <a:noFill/>
          <a:ln w="9525">
            <a:noFill/>
            <a:miter lim="800000"/>
            <a:headEnd/>
            <a:tailEnd/>
          </a:ln>
        </p:spPr>
      </p:pic>
      <p:sp>
        <p:nvSpPr>
          <p:cNvPr id="7" name="Содержимое 2"/>
          <p:cNvSpPr txBox="1">
            <a:spLocks/>
          </p:cNvSpPr>
          <p:nvPr/>
        </p:nvSpPr>
        <p:spPr>
          <a:xfrm>
            <a:off x="4883150" y="217488"/>
            <a:ext cx="4086225" cy="6516687"/>
          </a:xfrm>
          <a:prstGeom prst="rect">
            <a:avLst/>
          </a:prstGeom>
        </p:spPr>
        <p:txBody>
          <a:bodyPr/>
          <a:lstStyle>
            <a:lvl1pPr marL="273050" indent="-273050" algn="l" rtl="0" fontAlgn="base">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fontAlgn="base">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fontAlgn="base">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fontAlgn="base">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fontAlgn="base">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buFont typeface="Symbol" pitchFamily="18" charset="2"/>
              <a:buNone/>
              <a:defRPr/>
            </a:pPr>
            <a:endParaRPr lang="ru-RU" sz="2000" dirty="0" smtClean="0">
              <a:latin typeface="+mj-lt"/>
            </a:endParaRPr>
          </a:p>
          <a:p>
            <a:pPr>
              <a:buFont typeface="Symbol" pitchFamily="18" charset="2"/>
              <a:buNone/>
              <a:defRPr/>
            </a:pPr>
            <a:endParaRPr lang="ru-RU" sz="2000" dirty="0">
              <a:latin typeface="+mj-lt"/>
            </a:endParaRPr>
          </a:p>
          <a:p>
            <a:pPr>
              <a:buFont typeface="Symbol" pitchFamily="18" charset="2"/>
              <a:buNone/>
              <a:defRPr/>
            </a:pPr>
            <a:endParaRPr lang="ru-RU" sz="2000" dirty="0" smtClean="0">
              <a:latin typeface="+mj-lt"/>
            </a:endParaRPr>
          </a:p>
          <a:p>
            <a:pPr>
              <a:buFont typeface="Symbol" pitchFamily="18" charset="2"/>
              <a:buNone/>
              <a:defRPr/>
            </a:pPr>
            <a:endParaRPr lang="ru-RU" sz="2000" dirty="0">
              <a:latin typeface="+mj-lt"/>
            </a:endParaRPr>
          </a:p>
          <a:p>
            <a:pPr marL="7938" indent="-7938">
              <a:buFont typeface="Symbol" pitchFamily="18" charset="2"/>
              <a:buNone/>
              <a:defRPr/>
            </a:pPr>
            <a:r>
              <a:rPr lang="ru-RU" sz="2000" b="1" dirty="0" smtClean="0">
                <a:latin typeface="+mj-lt"/>
              </a:rPr>
              <a:t>Борисенко Елена Владимировна, заведующая библиотекой,</a:t>
            </a:r>
          </a:p>
          <a:p>
            <a:pPr marL="7938" indent="-7938">
              <a:buFont typeface="Symbol" pitchFamily="18" charset="2"/>
              <a:buNone/>
              <a:defRPr/>
            </a:pPr>
            <a:r>
              <a:rPr lang="ru-RU" sz="2000" b="1" dirty="0" smtClean="0">
                <a:latin typeface="+mj-lt"/>
              </a:rPr>
              <a:t>с. Белая Глина, Краснодарского края,  пер. Мирный, 13</a:t>
            </a:r>
          </a:p>
          <a:p>
            <a:pPr marL="7938" indent="-7938">
              <a:buFont typeface="Symbol" pitchFamily="18" charset="2"/>
              <a:buNone/>
              <a:defRPr/>
            </a:pPr>
            <a:r>
              <a:rPr lang="ru-RU" sz="2000" b="1" dirty="0" smtClean="0">
                <a:latin typeface="+mj-lt"/>
              </a:rPr>
              <a:t>Телефон: 8(86154)72265, 89280398292</a:t>
            </a:r>
          </a:p>
          <a:p>
            <a:pPr marL="7938" indent="-7938">
              <a:buNone/>
              <a:defRPr/>
            </a:pPr>
            <a:r>
              <a:rPr lang="ru-RU" sz="2000" b="1" dirty="0" err="1" smtClean="0">
                <a:latin typeface="+mj-lt"/>
              </a:rPr>
              <a:t>e-mail</a:t>
            </a:r>
            <a:r>
              <a:rPr lang="ru-RU" sz="2000" b="1" dirty="0" smtClean="0">
                <a:latin typeface="+mj-lt"/>
              </a:rPr>
              <a:t> : </a:t>
            </a:r>
            <a:r>
              <a:rPr lang="en-US" sz="2000" dirty="0" smtClean="0">
                <a:hlinkClick r:id="rId4"/>
              </a:rPr>
              <a:t>geograf@mail.ru</a:t>
            </a:r>
            <a:endParaRPr lang="ru-RU" sz="2000" dirty="0" smtClean="0"/>
          </a:p>
          <a:p>
            <a:pPr marL="7938" indent="-7938">
              <a:buFont typeface="Symbol" pitchFamily="18" charset="2"/>
              <a:buNone/>
              <a:defRPr/>
            </a:pPr>
            <a:r>
              <a:rPr lang="ru-RU" sz="2000" b="1" dirty="0" smtClean="0">
                <a:latin typeface="+mj-lt"/>
              </a:rPr>
              <a:t>Муниципальное бюджетное образовательное учреждение  «Средняя общеобразовательная школа № 12 имени первого  Героя Советского Союза А.В. Ляпидевского Белоглинского района» Краснодарского края </a:t>
            </a:r>
          </a:p>
          <a:p>
            <a:pPr>
              <a:defRPr/>
            </a:pPr>
            <a:endParaRPr lang="ru-RU" sz="2000" b="1" dirty="0">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3081" name="Rectangle 9"/>
          <p:cNvSpPr>
            <a:spLocks noChangeAspect="1" noChangeArrowheads="1"/>
          </p:cNvSpPr>
          <p:nvPr/>
        </p:nvSpPr>
        <p:spPr bwMode="auto">
          <a:xfrm>
            <a:off x="0" y="2598738"/>
            <a:ext cx="9144000" cy="4230687"/>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algn="r">
              <a:defRPr/>
            </a:pPr>
            <a:r>
              <a:rPr lang="ru-RU" sz="3200" b="1" i="1" dirty="0">
                <a:solidFill>
                  <a:srgbClr val="FF0000"/>
                </a:solidFill>
              </a:rPr>
              <a:t>Символизируют </a:t>
            </a:r>
          </a:p>
          <a:p>
            <a:pPr algn="r">
              <a:defRPr/>
            </a:pPr>
            <a:r>
              <a:rPr lang="ru-RU" sz="3200" b="1" i="1" dirty="0">
                <a:solidFill>
                  <a:srgbClr val="FF0000"/>
                </a:solidFill>
              </a:rPr>
              <a:t>единение в </a:t>
            </a:r>
          </a:p>
          <a:p>
            <a:pPr algn="r">
              <a:defRPr/>
            </a:pPr>
            <a:r>
              <a:rPr lang="ru-RU" sz="3200" b="1" i="1" dirty="0">
                <a:solidFill>
                  <a:srgbClr val="FF0000"/>
                </a:solidFill>
              </a:rPr>
              <a:t>олимпийском движении </a:t>
            </a:r>
          </a:p>
          <a:p>
            <a:pPr algn="r">
              <a:defRPr/>
            </a:pPr>
            <a:r>
              <a:rPr lang="ru-RU" sz="3200" b="1" i="1" dirty="0">
                <a:solidFill>
                  <a:srgbClr val="FF0000"/>
                </a:solidFill>
              </a:rPr>
              <a:t>всех пяти</a:t>
            </a:r>
          </a:p>
          <a:p>
            <a:pPr algn="r">
              <a:defRPr/>
            </a:pPr>
            <a:r>
              <a:rPr lang="ru-RU" sz="3200" b="1" i="1" dirty="0">
                <a:solidFill>
                  <a:srgbClr val="FF0000"/>
                </a:solidFill>
                <a:effectLst>
                  <a:outerShdw blurRad="38100" dist="38100" dir="2700000" algn="tl">
                    <a:srgbClr val="000000"/>
                  </a:outerShdw>
                </a:effectLst>
              </a:rPr>
              <a:t>континентов Земли</a:t>
            </a:r>
            <a:r>
              <a:rPr lang="ru-RU" sz="3200" b="1" i="1" dirty="0">
                <a:solidFill>
                  <a:schemeClr val="bg1"/>
                </a:solidFill>
                <a:effectLst>
                  <a:outerShdw blurRad="38100" dist="38100" dir="2700000" algn="tl">
                    <a:srgbClr val="000000"/>
                  </a:outerShdw>
                </a:effectLst>
              </a:rPr>
              <a:t>.</a:t>
            </a:r>
            <a:endParaRPr lang="en-US" sz="3200" b="1" dirty="0">
              <a:solidFill>
                <a:schemeClr val="bg1"/>
              </a:solidFill>
              <a:effectLst>
                <a:outerShdw blurRad="38100" dist="38100" dir="2700000" algn="tl">
                  <a:srgbClr val="000000"/>
                </a:outerShdw>
              </a:effectLst>
            </a:endParaRPr>
          </a:p>
        </p:txBody>
      </p:sp>
      <p:pic>
        <p:nvPicPr>
          <p:cNvPr id="22534" name="Picture 6"/>
          <p:cNvPicPr>
            <a:picLocks noChangeAspect="1" noChangeArrowheads="1"/>
          </p:cNvPicPr>
          <p:nvPr/>
        </p:nvPicPr>
        <p:blipFill>
          <a:blip r:embed="rId3" cstate="email"/>
          <a:srcRect/>
          <a:stretch>
            <a:fillRect/>
          </a:stretch>
        </p:blipFill>
        <p:spPr bwMode="auto">
          <a:xfrm>
            <a:off x="57150" y="4422775"/>
            <a:ext cx="3917950" cy="2152650"/>
          </a:xfrm>
          <a:prstGeom prst="rect">
            <a:avLst/>
          </a:prstGeom>
          <a:noFill/>
          <a:ln w="9525">
            <a:noFill/>
            <a:miter lim="800000"/>
            <a:headEnd/>
            <a:tailEnd/>
          </a:ln>
          <a:effectLst/>
        </p:spPr>
      </p:pic>
      <p:sp>
        <p:nvSpPr>
          <p:cNvPr id="22533" name="Rectangle 10"/>
          <p:cNvSpPr>
            <a:spLocks noChangeArrowheads="1"/>
          </p:cNvSpPr>
          <p:nvPr/>
        </p:nvSpPr>
        <p:spPr bwMode="auto">
          <a:xfrm>
            <a:off x="0" y="609600"/>
            <a:ext cx="9144000" cy="2379663"/>
          </a:xfrm>
          <a:prstGeom prst="rect">
            <a:avLst/>
          </a:prstGeom>
          <a:noFill/>
          <a:ln w="9525">
            <a:noFill/>
            <a:miter lim="800000"/>
            <a:headEnd/>
            <a:tailEnd/>
          </a:ln>
        </p:spPr>
        <p:txBody>
          <a:bodyPr wrap="none" anchor="ctr"/>
          <a:lstStyle/>
          <a:p>
            <a:pPr algn="ctr"/>
            <a:r>
              <a:rPr lang="ru-RU" sz="3600" b="1">
                <a:solidFill>
                  <a:srgbClr val="FFC000"/>
                </a:solidFill>
                <a:latin typeface="Comic Sans MS" pitchFamily="66" charset="0"/>
              </a:rPr>
              <a:t>Что означают пять </a:t>
            </a:r>
          </a:p>
          <a:p>
            <a:pPr algn="ctr"/>
            <a:r>
              <a:rPr lang="ru-RU" sz="3600" b="1">
                <a:solidFill>
                  <a:srgbClr val="FFC000"/>
                </a:solidFill>
                <a:latin typeface="Comic Sans MS" pitchFamily="66" charset="0"/>
              </a:rPr>
              <a:t>разноцветных колец</a:t>
            </a:r>
          </a:p>
          <a:p>
            <a:pPr algn="ctr"/>
            <a:r>
              <a:rPr lang="ru-RU" sz="3600" b="1">
                <a:solidFill>
                  <a:srgbClr val="FFC000"/>
                </a:solidFill>
                <a:latin typeface="Comic Sans MS" pitchFamily="66" charset="0"/>
              </a:rPr>
              <a:t> на олимпийском флаге?</a:t>
            </a:r>
            <a:endParaRPr lang="en-US" sz="3600" b="1">
              <a:solidFill>
                <a:srgbClr val="FFC000"/>
              </a:solidFill>
              <a:latin typeface="Comic Sans MS" pitchFamily="66" charset="0"/>
              <a:cs typeface="Arial" charset="0"/>
            </a:endParaRPr>
          </a:p>
        </p:txBody>
      </p:sp>
      <p:sp>
        <p:nvSpPr>
          <p:cNvPr id="3083" name="AutoShape 11">
            <a:hlinkClick r:id="rId4"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8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25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1" grpId="0" animBg="1"/>
      <p:bldP spid="308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7171" name="Rectangle 3"/>
          <p:cNvSpPr>
            <a:spLocks noChangeAspect="1" noChangeArrowheads="1"/>
          </p:cNvSpPr>
          <p:nvPr/>
        </p:nvSpPr>
        <p:spPr bwMode="auto">
          <a:xfrm>
            <a:off x="0" y="2974975"/>
            <a:ext cx="9144000" cy="3251200"/>
          </a:xfrm>
          <a:prstGeom prst="rect">
            <a:avLst/>
          </a:prstGeom>
          <a:gradFill rotWithShape="0">
            <a:gsLst>
              <a:gs pos="0">
                <a:srgbClr val="3366FF"/>
              </a:gs>
              <a:gs pos="50000">
                <a:srgbClr val="000066"/>
              </a:gs>
              <a:gs pos="100000">
                <a:srgbClr val="3366FF"/>
              </a:gs>
            </a:gsLst>
            <a:lin ang="0" scaled="1"/>
          </a:gradFill>
          <a:ln w="9525">
            <a:noFill/>
            <a:miter lim="800000"/>
            <a:headEnd/>
            <a:tailEnd/>
          </a:ln>
        </p:spPr>
        <p:txBody>
          <a:bodyPr wrap="none" anchor="ctr"/>
          <a:lstStyle/>
          <a:p>
            <a:pPr algn="r"/>
            <a:r>
              <a:rPr lang="ru-RU" sz="6000" b="1">
                <a:solidFill>
                  <a:srgbClr val="FF0000"/>
                </a:solidFill>
                <a:latin typeface="Comic Sans MS" pitchFamily="66" charset="0"/>
              </a:rPr>
              <a:t>«Быстрее, </a:t>
            </a:r>
          </a:p>
          <a:p>
            <a:pPr algn="r"/>
            <a:r>
              <a:rPr lang="ru-RU" sz="6000" b="1">
                <a:solidFill>
                  <a:srgbClr val="FF0000"/>
                </a:solidFill>
                <a:latin typeface="Comic Sans MS" pitchFamily="66" charset="0"/>
              </a:rPr>
              <a:t>выше, </a:t>
            </a:r>
          </a:p>
          <a:p>
            <a:pPr algn="r"/>
            <a:r>
              <a:rPr lang="ru-RU" sz="6000" b="1">
                <a:solidFill>
                  <a:srgbClr val="FF0000"/>
                </a:solidFill>
                <a:latin typeface="Comic Sans MS" pitchFamily="66" charset="0"/>
              </a:rPr>
              <a:t>сильнее»</a:t>
            </a:r>
            <a:endParaRPr lang="en-US" sz="6000" b="1">
              <a:solidFill>
                <a:srgbClr val="FF0000"/>
              </a:solidFill>
              <a:latin typeface="Comic Sans MS" pitchFamily="66" charset="0"/>
            </a:endParaRPr>
          </a:p>
        </p:txBody>
      </p:sp>
      <p:sp>
        <p:nvSpPr>
          <p:cNvPr id="23556" name="Rectangle 4"/>
          <p:cNvSpPr>
            <a:spLocks noChangeArrowheads="1"/>
          </p:cNvSpPr>
          <p:nvPr/>
        </p:nvSpPr>
        <p:spPr bwMode="auto">
          <a:xfrm flipV="1">
            <a:off x="2916238" y="2747963"/>
            <a:ext cx="3381375" cy="42862"/>
          </a:xfrm>
          <a:prstGeom prst="rect">
            <a:avLst/>
          </a:prstGeom>
          <a:noFill/>
          <a:ln w="9525">
            <a:noFill/>
            <a:miter lim="800000"/>
            <a:headEnd/>
            <a:tailEnd/>
          </a:ln>
        </p:spPr>
        <p:txBody>
          <a:bodyPr rot="10800000" wrap="none" anchor="ctr"/>
          <a:lstStyle/>
          <a:p>
            <a:pPr algn="ctr"/>
            <a:endParaRPr lang="ru-RU" sz="3200">
              <a:solidFill>
                <a:srgbClr val="FFCC00"/>
              </a:solidFill>
              <a:latin typeface="Impact" pitchFamily="34" charset="0"/>
            </a:endParaRPr>
          </a:p>
        </p:txBody>
      </p:sp>
      <p:sp>
        <p:nvSpPr>
          <p:cNvPr id="7173"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sp>
        <p:nvSpPr>
          <p:cNvPr id="23558" name="TextBox 7"/>
          <p:cNvSpPr txBox="1">
            <a:spLocks noChangeArrowheads="1"/>
          </p:cNvSpPr>
          <p:nvPr/>
        </p:nvSpPr>
        <p:spPr bwMode="auto">
          <a:xfrm>
            <a:off x="34925" y="914400"/>
            <a:ext cx="9144000" cy="708025"/>
          </a:xfrm>
          <a:prstGeom prst="rect">
            <a:avLst/>
          </a:prstGeom>
          <a:noFill/>
          <a:ln w="9525">
            <a:noFill/>
            <a:miter lim="800000"/>
            <a:headEnd/>
            <a:tailEnd/>
          </a:ln>
        </p:spPr>
        <p:txBody>
          <a:bodyPr>
            <a:spAutoFit/>
          </a:bodyPr>
          <a:lstStyle/>
          <a:p>
            <a:pPr algn="ctr"/>
            <a:r>
              <a:rPr lang="ru-RU" sz="4000" b="1">
                <a:solidFill>
                  <a:srgbClr val="FFC000"/>
                </a:solidFill>
                <a:latin typeface="Comic Sans MS" pitchFamily="66" charset="0"/>
              </a:rPr>
              <a:t>Назовите девиз Олимпийских игр</a:t>
            </a:r>
          </a:p>
        </p:txBody>
      </p:sp>
      <p:pic>
        <p:nvPicPr>
          <p:cNvPr id="23559" name="Picture 7"/>
          <p:cNvPicPr>
            <a:picLocks noChangeAspect="1" noChangeArrowheads="1"/>
          </p:cNvPicPr>
          <p:nvPr/>
        </p:nvPicPr>
        <p:blipFill>
          <a:blip r:embed="rId4" cstate="email"/>
          <a:srcRect/>
          <a:stretch>
            <a:fillRect/>
          </a:stretch>
        </p:blipFill>
        <p:spPr bwMode="auto">
          <a:xfrm>
            <a:off x="174625" y="4035425"/>
            <a:ext cx="5105400" cy="1697038"/>
          </a:xfrm>
          <a:prstGeom prst="rect">
            <a:avLst/>
          </a:prstGeom>
          <a:ln>
            <a:noFill/>
          </a:ln>
          <a:effectLst>
            <a:outerShdw blurRad="292100" dist="139700" dir="2700000" algn="tl" rotWithShape="0">
              <a:srgbClr val="333333">
                <a:alpha val="65000"/>
              </a:srgbClr>
            </a:outerShdw>
          </a:effectLst>
        </p:spPr>
        <p:style>
          <a:lnRef idx="1">
            <a:schemeClr val="accent6"/>
          </a:lnRef>
          <a:fillRef idx="2">
            <a:schemeClr val="accent6"/>
          </a:fillRef>
          <a:effectRef idx="1">
            <a:schemeClr val="accent6"/>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355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nimBg="1"/>
      <p:bldP spid="717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11267" name="Rectangle 3"/>
          <p:cNvSpPr>
            <a:spLocks noChangeAspect="1" noChangeArrowheads="1"/>
          </p:cNvSpPr>
          <p:nvPr/>
        </p:nvSpPr>
        <p:spPr bwMode="auto">
          <a:xfrm>
            <a:off x="0" y="3429000"/>
            <a:ext cx="9144000" cy="2681288"/>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algn="r">
              <a:defRPr/>
            </a:pPr>
            <a:r>
              <a:rPr lang="ru-RU" sz="6000" b="1" dirty="0">
                <a:solidFill>
                  <a:srgbClr val="FF0000"/>
                </a:solidFill>
                <a:latin typeface="Comic Sans MS" pitchFamily="66" charset="0"/>
              </a:rPr>
              <a:t>Медвежонок </a:t>
            </a:r>
          </a:p>
          <a:p>
            <a:pPr algn="r">
              <a:defRPr/>
            </a:pPr>
            <a:r>
              <a:rPr lang="ru-RU" sz="6000" b="1" dirty="0">
                <a:solidFill>
                  <a:srgbClr val="FF0000"/>
                </a:solidFill>
                <a:latin typeface="Comic Sans MS" pitchFamily="66" charset="0"/>
              </a:rPr>
              <a:t>Миша</a:t>
            </a:r>
            <a:endParaRPr lang="en-US" sz="6000" b="1" dirty="0">
              <a:solidFill>
                <a:srgbClr val="FF0000"/>
              </a:solidFill>
              <a:effectLst>
                <a:outerShdw blurRad="38100" dist="38100" dir="2700000" algn="tl">
                  <a:srgbClr val="000000"/>
                </a:outerShdw>
              </a:effectLst>
              <a:latin typeface="Comic Sans MS" pitchFamily="66" charset="0"/>
            </a:endParaRPr>
          </a:p>
        </p:txBody>
      </p:sp>
      <p:sp>
        <p:nvSpPr>
          <p:cNvPr id="24580" name="Rectangle 4"/>
          <p:cNvSpPr>
            <a:spLocks noChangeArrowheads="1"/>
          </p:cNvSpPr>
          <p:nvPr/>
        </p:nvSpPr>
        <p:spPr bwMode="auto">
          <a:xfrm>
            <a:off x="2916238" y="2790825"/>
            <a:ext cx="3381375" cy="631825"/>
          </a:xfrm>
          <a:prstGeom prst="rect">
            <a:avLst/>
          </a:prstGeom>
          <a:noFill/>
          <a:ln w="9525">
            <a:noFill/>
            <a:miter lim="800000"/>
            <a:headEnd/>
            <a:tailEnd/>
          </a:ln>
        </p:spPr>
        <p:txBody>
          <a:bodyPr wrap="none" anchor="ctr"/>
          <a:lstStyle/>
          <a:p>
            <a:pPr algn="ctr"/>
            <a:endParaRPr lang="ru-RU" sz="3200">
              <a:solidFill>
                <a:srgbClr val="FFCC00"/>
              </a:solidFill>
              <a:latin typeface="Impact" pitchFamily="34" charset="0"/>
            </a:endParaRPr>
          </a:p>
        </p:txBody>
      </p:sp>
      <p:sp>
        <p:nvSpPr>
          <p:cNvPr id="11269"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sp>
        <p:nvSpPr>
          <p:cNvPr id="24582" name="TextBox 7"/>
          <p:cNvSpPr txBox="1">
            <a:spLocks noChangeArrowheads="1"/>
          </p:cNvSpPr>
          <p:nvPr/>
        </p:nvSpPr>
        <p:spPr bwMode="auto">
          <a:xfrm>
            <a:off x="223838" y="871538"/>
            <a:ext cx="8766175" cy="1323975"/>
          </a:xfrm>
          <a:prstGeom prst="rect">
            <a:avLst/>
          </a:prstGeom>
          <a:noFill/>
          <a:ln w="9525">
            <a:noFill/>
            <a:miter lim="800000"/>
            <a:headEnd/>
            <a:tailEnd/>
          </a:ln>
        </p:spPr>
        <p:txBody>
          <a:bodyPr>
            <a:spAutoFit/>
          </a:bodyPr>
          <a:lstStyle/>
          <a:p>
            <a:pPr algn="ctr"/>
            <a:r>
              <a:rPr lang="ru-RU" sz="4000" b="1">
                <a:solidFill>
                  <a:srgbClr val="FFC000"/>
                </a:solidFill>
                <a:latin typeface="Comic Sans MS" pitchFamily="66" charset="0"/>
              </a:rPr>
              <a:t>Талисман Олимпийских игр в Москве</a:t>
            </a:r>
          </a:p>
        </p:txBody>
      </p:sp>
      <p:pic>
        <p:nvPicPr>
          <p:cNvPr id="24583" name="Picture 7"/>
          <p:cNvPicPr>
            <a:picLocks noChangeAspect="1" noChangeArrowheads="1"/>
          </p:cNvPicPr>
          <p:nvPr/>
        </p:nvPicPr>
        <p:blipFill>
          <a:blip r:embed="rId4" cstate="email"/>
          <a:srcRect/>
          <a:stretch>
            <a:fillRect/>
          </a:stretch>
        </p:blipFill>
        <p:spPr bwMode="auto">
          <a:xfrm>
            <a:off x="223838" y="3106738"/>
            <a:ext cx="3695700" cy="281463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458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2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nimBg="1"/>
      <p:bldP spid="1126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12291" name="Rectangle 3"/>
          <p:cNvSpPr>
            <a:spLocks noChangeAspect="1" noChangeArrowheads="1"/>
          </p:cNvSpPr>
          <p:nvPr/>
        </p:nvSpPr>
        <p:spPr bwMode="auto">
          <a:xfrm>
            <a:off x="-50800" y="2901950"/>
            <a:ext cx="9144000" cy="3427413"/>
          </a:xfrm>
          <a:prstGeom prst="rect">
            <a:avLst/>
          </a:prstGeom>
          <a:gradFill rotWithShape="0">
            <a:gsLst>
              <a:gs pos="0">
                <a:srgbClr val="3366FF"/>
              </a:gs>
              <a:gs pos="50000">
                <a:srgbClr val="000066"/>
              </a:gs>
              <a:gs pos="100000">
                <a:srgbClr val="3366FF"/>
              </a:gs>
            </a:gsLst>
            <a:lin ang="0" scaled="1"/>
          </a:gradFill>
          <a:ln w="9525">
            <a:noFill/>
            <a:miter lim="800000"/>
            <a:headEnd/>
            <a:tailEnd/>
          </a:ln>
        </p:spPr>
        <p:txBody>
          <a:bodyPr wrap="none" anchor="ctr"/>
          <a:lstStyle/>
          <a:p>
            <a:pPr algn="r"/>
            <a:r>
              <a:rPr lang="ru-RU" sz="6000" b="1" i="1">
                <a:solidFill>
                  <a:srgbClr val="FF0000"/>
                </a:solidFill>
                <a:latin typeface="Comic Sans MS" pitchFamily="66" charset="0"/>
              </a:rPr>
              <a:t>В Греции </a:t>
            </a:r>
          </a:p>
          <a:p>
            <a:pPr algn="r"/>
            <a:r>
              <a:rPr lang="ru-RU" sz="6000" b="1" i="1">
                <a:solidFill>
                  <a:srgbClr val="FF0000"/>
                </a:solidFill>
                <a:latin typeface="Comic Sans MS" pitchFamily="66" charset="0"/>
              </a:rPr>
              <a:t>у подножия </a:t>
            </a:r>
          </a:p>
          <a:p>
            <a:pPr algn="r"/>
            <a:r>
              <a:rPr lang="ru-RU" sz="6000" b="1" i="1">
                <a:solidFill>
                  <a:srgbClr val="FF0000"/>
                </a:solidFill>
                <a:latin typeface="Comic Sans MS" pitchFamily="66" charset="0"/>
              </a:rPr>
              <a:t>г.Кронос</a:t>
            </a:r>
            <a:endParaRPr lang="en-US" sz="6000" b="1">
              <a:solidFill>
                <a:srgbClr val="FF0000"/>
              </a:solidFill>
              <a:latin typeface="Comic Sans MS" pitchFamily="66" charset="0"/>
            </a:endParaRPr>
          </a:p>
        </p:txBody>
      </p:sp>
      <p:sp>
        <p:nvSpPr>
          <p:cNvPr id="12293"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sp>
        <p:nvSpPr>
          <p:cNvPr id="25605" name="TextBox 7"/>
          <p:cNvSpPr txBox="1">
            <a:spLocks noChangeArrowheads="1"/>
          </p:cNvSpPr>
          <p:nvPr/>
        </p:nvSpPr>
        <p:spPr bwMode="auto">
          <a:xfrm>
            <a:off x="668338" y="739775"/>
            <a:ext cx="8026400" cy="1754188"/>
          </a:xfrm>
          <a:prstGeom prst="rect">
            <a:avLst/>
          </a:prstGeom>
          <a:noFill/>
          <a:ln w="9525">
            <a:noFill/>
            <a:miter lim="800000"/>
            <a:headEnd/>
            <a:tailEnd/>
          </a:ln>
        </p:spPr>
        <p:txBody>
          <a:bodyPr>
            <a:spAutoFit/>
          </a:bodyPr>
          <a:lstStyle/>
          <a:p>
            <a:pPr algn="ctr"/>
            <a:r>
              <a:rPr lang="ru-RU" sz="3600" b="1">
                <a:solidFill>
                  <a:srgbClr val="FFC000"/>
                </a:solidFill>
                <a:latin typeface="Comic Sans MS" pitchFamily="66" charset="0"/>
              </a:rPr>
              <a:t>Где зажигается  символ Олимпийских игр – олимпийский огонь?</a:t>
            </a:r>
          </a:p>
        </p:txBody>
      </p:sp>
      <p:pic>
        <p:nvPicPr>
          <p:cNvPr id="25606" name="Picture 6"/>
          <p:cNvPicPr>
            <a:picLocks noChangeAspect="1" noChangeArrowheads="1"/>
          </p:cNvPicPr>
          <p:nvPr/>
        </p:nvPicPr>
        <p:blipFill>
          <a:blip r:embed="rId4"/>
          <a:srcRect/>
          <a:stretch>
            <a:fillRect/>
          </a:stretch>
        </p:blipFill>
        <p:spPr bwMode="auto">
          <a:xfrm rot="308687">
            <a:off x="103188" y="3270250"/>
            <a:ext cx="3956050" cy="31337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560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2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nimBg="1"/>
      <p:bldP spid="1229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13315" name="Rectangle 3"/>
          <p:cNvSpPr>
            <a:spLocks noChangeAspect="1" noChangeArrowheads="1"/>
          </p:cNvSpPr>
          <p:nvPr/>
        </p:nvSpPr>
        <p:spPr bwMode="auto">
          <a:xfrm>
            <a:off x="769938" y="3570288"/>
            <a:ext cx="8083550" cy="23368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algn="r">
              <a:spcAft>
                <a:spcPts val="0"/>
              </a:spcAft>
              <a:defRPr/>
            </a:pPr>
            <a:r>
              <a:rPr lang="ru-RU" sz="6000" i="1" u="sng" dirty="0">
                <a:solidFill>
                  <a:srgbClr val="FF0000"/>
                </a:solidFill>
                <a:latin typeface="Comic Sans MS" pitchFamily="66" charset="0"/>
              </a:rPr>
              <a:t>В1968 году </a:t>
            </a:r>
          </a:p>
          <a:p>
            <a:pPr algn="r">
              <a:spcAft>
                <a:spcPts val="0"/>
              </a:spcAft>
              <a:defRPr/>
            </a:pPr>
            <a:r>
              <a:rPr lang="ru-RU" sz="6000" i="1" u="sng" dirty="0">
                <a:solidFill>
                  <a:srgbClr val="FF0000"/>
                </a:solidFill>
                <a:latin typeface="Comic Sans MS" pitchFamily="66" charset="0"/>
              </a:rPr>
              <a:t>во Франции</a:t>
            </a:r>
            <a:endParaRPr lang="en-US" sz="6000" b="1" dirty="0">
              <a:solidFill>
                <a:srgbClr val="FF0000"/>
              </a:solidFill>
              <a:effectLst>
                <a:outerShdw blurRad="38100" dist="38100" dir="2700000" algn="tl">
                  <a:srgbClr val="000000"/>
                </a:outerShdw>
              </a:effectLst>
              <a:latin typeface="Comic Sans MS" pitchFamily="66" charset="0"/>
            </a:endParaRPr>
          </a:p>
        </p:txBody>
      </p:sp>
      <p:sp>
        <p:nvSpPr>
          <p:cNvPr id="26628" name="Rectangle 4"/>
          <p:cNvSpPr>
            <a:spLocks noChangeArrowheads="1"/>
          </p:cNvSpPr>
          <p:nvPr/>
        </p:nvSpPr>
        <p:spPr bwMode="auto">
          <a:xfrm>
            <a:off x="2916238" y="2790825"/>
            <a:ext cx="3381375" cy="631825"/>
          </a:xfrm>
          <a:prstGeom prst="rect">
            <a:avLst/>
          </a:prstGeom>
          <a:noFill/>
          <a:ln w="9525">
            <a:noFill/>
            <a:miter lim="800000"/>
            <a:headEnd/>
            <a:tailEnd/>
          </a:ln>
        </p:spPr>
        <p:txBody>
          <a:bodyPr wrap="none" anchor="ctr"/>
          <a:lstStyle/>
          <a:p>
            <a:pPr algn="ctr"/>
            <a:endParaRPr lang="ru-RU" sz="3200">
              <a:solidFill>
                <a:srgbClr val="FFCC00"/>
              </a:solidFill>
              <a:latin typeface="Impact" pitchFamily="34" charset="0"/>
            </a:endParaRPr>
          </a:p>
        </p:txBody>
      </p:sp>
      <p:sp>
        <p:nvSpPr>
          <p:cNvPr id="13317"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sp>
        <p:nvSpPr>
          <p:cNvPr id="26630" name="TextBox 7"/>
          <p:cNvSpPr txBox="1">
            <a:spLocks noChangeArrowheads="1"/>
          </p:cNvSpPr>
          <p:nvPr/>
        </p:nvSpPr>
        <p:spPr bwMode="auto">
          <a:xfrm>
            <a:off x="406400" y="1393825"/>
            <a:ext cx="8447088" cy="1323975"/>
          </a:xfrm>
          <a:prstGeom prst="rect">
            <a:avLst/>
          </a:prstGeom>
          <a:noFill/>
          <a:ln w="9525">
            <a:noFill/>
            <a:miter lim="800000"/>
            <a:headEnd/>
            <a:tailEnd/>
          </a:ln>
        </p:spPr>
        <p:txBody>
          <a:bodyPr>
            <a:spAutoFit/>
          </a:bodyPr>
          <a:lstStyle/>
          <a:p>
            <a:pPr algn="ctr"/>
            <a:r>
              <a:rPr lang="ru-RU" sz="4000" b="1">
                <a:solidFill>
                  <a:srgbClr val="FFC000"/>
                </a:solidFill>
                <a:latin typeface="Comic Sans MS" pitchFamily="66" charset="0"/>
              </a:rPr>
              <a:t>Когда был принят первый талисман Олимпийских игр?</a:t>
            </a:r>
          </a:p>
        </p:txBody>
      </p:sp>
      <p:pic>
        <p:nvPicPr>
          <p:cNvPr id="26631" name="Picture 7"/>
          <p:cNvPicPr>
            <a:picLocks noChangeAspect="1" noChangeArrowheads="1"/>
          </p:cNvPicPr>
          <p:nvPr/>
        </p:nvPicPr>
        <p:blipFill>
          <a:blip r:embed="rId4" cstate="email"/>
          <a:srcRect/>
          <a:stretch>
            <a:fillRect/>
          </a:stretch>
        </p:blipFill>
        <p:spPr bwMode="auto">
          <a:xfrm>
            <a:off x="142875" y="3194050"/>
            <a:ext cx="3209925" cy="338613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663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3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P spid="133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19459" name="Rectangle 3"/>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algn="r">
              <a:defRPr/>
            </a:pPr>
            <a:r>
              <a:rPr lang="ru-RU" sz="4800" b="1" dirty="0">
                <a:solidFill>
                  <a:srgbClr val="FF0000"/>
                </a:solidFill>
                <a:latin typeface="Comic Sans MS" pitchFamily="66" charset="0"/>
              </a:rPr>
              <a:t>Пьер де Кубертен</a:t>
            </a:r>
            <a:endParaRPr lang="en-US" sz="4800" b="1" dirty="0">
              <a:solidFill>
                <a:srgbClr val="FF0000"/>
              </a:solidFill>
              <a:effectLst>
                <a:outerShdw blurRad="38100" dist="38100" dir="2700000" algn="tl">
                  <a:srgbClr val="000000"/>
                </a:outerShdw>
              </a:effectLst>
              <a:latin typeface="Comic Sans MS" pitchFamily="66" charset="0"/>
            </a:endParaRPr>
          </a:p>
        </p:txBody>
      </p:sp>
      <p:sp>
        <p:nvSpPr>
          <p:cNvPr id="27652" name="Rectangle 4"/>
          <p:cNvSpPr>
            <a:spLocks noChangeArrowheads="1"/>
          </p:cNvSpPr>
          <p:nvPr/>
        </p:nvSpPr>
        <p:spPr bwMode="auto">
          <a:xfrm>
            <a:off x="257175" y="725488"/>
            <a:ext cx="8678863" cy="1857375"/>
          </a:xfrm>
          <a:prstGeom prst="rect">
            <a:avLst/>
          </a:prstGeom>
          <a:noFill/>
          <a:ln w="9525">
            <a:noFill/>
            <a:miter lim="800000"/>
            <a:headEnd/>
            <a:tailEnd/>
          </a:ln>
        </p:spPr>
        <p:txBody>
          <a:bodyPr wrap="none" anchor="ctr"/>
          <a:lstStyle/>
          <a:p>
            <a:pPr algn="ctr"/>
            <a:r>
              <a:rPr lang="ru-RU" sz="3500" b="1">
                <a:solidFill>
                  <a:srgbClr val="FFC000"/>
                </a:solidFill>
                <a:latin typeface="Comic Sans MS" pitchFamily="66" charset="0"/>
              </a:rPr>
              <a:t>Кто стал инициатором </a:t>
            </a:r>
          </a:p>
          <a:p>
            <a:pPr algn="ctr"/>
            <a:r>
              <a:rPr lang="ru-RU" sz="3500" b="1">
                <a:solidFill>
                  <a:srgbClr val="FFC000"/>
                </a:solidFill>
                <a:latin typeface="Comic Sans MS" pitchFamily="66" charset="0"/>
              </a:rPr>
              <a:t>возрождения олимпийского движения?</a:t>
            </a:r>
            <a:endParaRPr lang="en-US" sz="3500" b="1">
              <a:solidFill>
                <a:srgbClr val="FFC000"/>
              </a:solidFill>
              <a:latin typeface="Comic Sans MS" pitchFamily="66" charset="0"/>
            </a:endParaRPr>
          </a:p>
        </p:txBody>
      </p:sp>
      <p:sp>
        <p:nvSpPr>
          <p:cNvPr id="19461"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pic>
        <p:nvPicPr>
          <p:cNvPr id="27654" name="Picture 6"/>
          <p:cNvPicPr>
            <a:picLocks noChangeAspect="1" noChangeArrowheads="1"/>
          </p:cNvPicPr>
          <p:nvPr/>
        </p:nvPicPr>
        <p:blipFill>
          <a:blip r:embed="rId4" cstate="email"/>
          <a:srcRect/>
          <a:stretch>
            <a:fillRect/>
          </a:stretch>
        </p:blipFill>
        <p:spPr bwMode="auto">
          <a:xfrm>
            <a:off x="112713" y="2786063"/>
            <a:ext cx="3549650" cy="37941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765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4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P spid="1946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20483" name="Rectangle 3"/>
          <p:cNvSpPr>
            <a:spLocks noChangeAspect="1" noChangeArrowheads="1"/>
          </p:cNvSpPr>
          <p:nvPr/>
        </p:nvSpPr>
        <p:spPr bwMode="auto">
          <a:xfrm>
            <a:off x="0" y="3033713"/>
            <a:ext cx="9144000" cy="2805112"/>
          </a:xfrm>
          <a:prstGeom prst="rect">
            <a:avLst/>
          </a:prstGeom>
          <a:gradFill rotWithShape="0">
            <a:gsLst>
              <a:gs pos="0">
                <a:srgbClr val="3366FF"/>
              </a:gs>
              <a:gs pos="50000">
                <a:srgbClr val="000066"/>
              </a:gs>
              <a:gs pos="100000">
                <a:srgbClr val="3366FF"/>
              </a:gs>
            </a:gsLst>
            <a:lin ang="0" scaled="1"/>
          </a:gradFill>
          <a:ln w="9525">
            <a:noFill/>
            <a:miter lim="800000"/>
            <a:headEnd/>
            <a:tailEnd/>
          </a:ln>
        </p:spPr>
        <p:txBody>
          <a:bodyPr wrap="none" anchor="ctr"/>
          <a:lstStyle/>
          <a:p>
            <a:pPr algn="r"/>
            <a:endParaRPr lang="ru-RU" sz="3600">
              <a:solidFill>
                <a:schemeClr val="bg1"/>
              </a:solidFill>
            </a:endParaRPr>
          </a:p>
          <a:p>
            <a:pPr algn="r"/>
            <a:r>
              <a:rPr lang="ru-RU" sz="3600" b="1">
                <a:solidFill>
                  <a:srgbClr val="FF0000"/>
                </a:solidFill>
                <a:latin typeface="Comic Sans MS" pitchFamily="66" charset="0"/>
              </a:rPr>
              <a:t>С 1924 года.</a:t>
            </a:r>
          </a:p>
          <a:p>
            <a:pPr algn="r"/>
            <a:r>
              <a:rPr lang="ru-RU" sz="3600" b="1">
                <a:solidFill>
                  <a:srgbClr val="FF0000"/>
                </a:solidFill>
                <a:latin typeface="Comic Sans MS" pitchFamily="66" charset="0"/>
              </a:rPr>
              <a:t>Первые зимние </a:t>
            </a:r>
          </a:p>
          <a:p>
            <a:pPr algn="r"/>
            <a:r>
              <a:rPr lang="ru-RU" sz="3600" b="1">
                <a:solidFill>
                  <a:srgbClr val="FF0000"/>
                </a:solidFill>
                <a:latin typeface="Comic Sans MS" pitchFamily="66" charset="0"/>
              </a:rPr>
              <a:t>Олимпийские игры</a:t>
            </a:r>
          </a:p>
          <a:p>
            <a:pPr algn="r"/>
            <a:r>
              <a:rPr lang="ru-RU" sz="3600" b="1">
                <a:solidFill>
                  <a:srgbClr val="FF0000"/>
                </a:solidFill>
                <a:latin typeface="Comic Sans MS" pitchFamily="66" charset="0"/>
              </a:rPr>
              <a:t> прошли во </a:t>
            </a:r>
          </a:p>
          <a:p>
            <a:pPr algn="r"/>
            <a:r>
              <a:rPr lang="ru-RU" sz="3600" b="1">
                <a:solidFill>
                  <a:srgbClr val="FF0000"/>
                </a:solidFill>
                <a:latin typeface="Comic Sans MS" pitchFamily="66" charset="0"/>
              </a:rPr>
              <a:t>Франции в Шамини</a:t>
            </a:r>
            <a:r>
              <a:rPr lang="ru-RU" sz="4800" b="1">
                <a:solidFill>
                  <a:srgbClr val="FF0000"/>
                </a:solidFill>
                <a:latin typeface="Comic Sans MS" pitchFamily="66" charset="0"/>
              </a:rPr>
              <a:t>.</a:t>
            </a:r>
            <a:r>
              <a:rPr lang="ru-RU" sz="6000" b="1">
                <a:solidFill>
                  <a:srgbClr val="FF0000"/>
                </a:solidFill>
                <a:latin typeface="Comic Sans MS" pitchFamily="66" charset="0"/>
              </a:rPr>
              <a:t> </a:t>
            </a:r>
          </a:p>
        </p:txBody>
      </p:sp>
      <p:sp>
        <p:nvSpPr>
          <p:cNvPr id="28676" name="Rectangle 4"/>
          <p:cNvSpPr>
            <a:spLocks noChangeArrowheads="1"/>
          </p:cNvSpPr>
          <p:nvPr/>
        </p:nvSpPr>
        <p:spPr bwMode="auto">
          <a:xfrm>
            <a:off x="363538" y="682625"/>
            <a:ext cx="8548687" cy="2249488"/>
          </a:xfrm>
          <a:prstGeom prst="rect">
            <a:avLst/>
          </a:prstGeom>
          <a:noFill/>
          <a:ln w="9525">
            <a:noFill/>
            <a:miter lim="800000"/>
            <a:headEnd/>
            <a:tailEnd/>
          </a:ln>
        </p:spPr>
        <p:txBody>
          <a:bodyPr wrap="none" anchor="ctr"/>
          <a:lstStyle/>
          <a:p>
            <a:pPr algn="ctr"/>
            <a:r>
              <a:rPr lang="ru-RU" sz="3200" b="1">
                <a:solidFill>
                  <a:srgbClr val="FFC000"/>
                </a:solidFill>
                <a:latin typeface="Comic Sans MS" pitchFamily="66" charset="0"/>
              </a:rPr>
              <a:t>Возрожденные олимпийские игры </a:t>
            </a:r>
          </a:p>
          <a:p>
            <a:pPr algn="ctr"/>
            <a:r>
              <a:rPr lang="ru-RU" sz="3200" b="1">
                <a:solidFill>
                  <a:srgbClr val="FFC000"/>
                </a:solidFill>
                <a:latin typeface="Comic Sans MS" pitchFamily="66" charset="0"/>
              </a:rPr>
              <a:t>были летними. А с какого времени стали</a:t>
            </a:r>
          </a:p>
          <a:p>
            <a:pPr algn="ctr"/>
            <a:r>
              <a:rPr lang="ru-RU" sz="3200" b="1">
                <a:solidFill>
                  <a:srgbClr val="FFC000"/>
                </a:solidFill>
                <a:latin typeface="Comic Sans MS" pitchFamily="66" charset="0"/>
              </a:rPr>
              <a:t> проводить зимние олимпийские игры?</a:t>
            </a:r>
          </a:p>
        </p:txBody>
      </p:sp>
      <p:sp>
        <p:nvSpPr>
          <p:cNvPr id="20485"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pic>
        <p:nvPicPr>
          <p:cNvPr id="28678" name="Picture 6"/>
          <p:cNvPicPr>
            <a:picLocks noChangeAspect="1" noChangeArrowheads="1"/>
          </p:cNvPicPr>
          <p:nvPr/>
        </p:nvPicPr>
        <p:blipFill>
          <a:blip r:embed="rId4" cstate="email"/>
          <a:srcRect/>
          <a:stretch>
            <a:fillRect/>
          </a:stretch>
        </p:blipFill>
        <p:spPr bwMode="auto">
          <a:xfrm>
            <a:off x="203200" y="2932113"/>
            <a:ext cx="4048125" cy="26987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867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4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nimBg="1"/>
      <p:bldP spid="2048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21507" name="Rectangle 3"/>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marL="2960688" algn="ctr">
              <a:defRPr/>
            </a:pPr>
            <a:r>
              <a:rPr lang="ru-RU" sz="6000" b="1" dirty="0">
                <a:solidFill>
                  <a:srgbClr val="FF0000"/>
                </a:solidFill>
                <a:effectLst>
                  <a:outerShdw blurRad="38100" dist="38100" dir="2700000" algn="tl">
                    <a:srgbClr val="000000"/>
                  </a:outerShdw>
                </a:effectLst>
                <a:latin typeface="Comic Sans MS" pitchFamily="66" charset="0"/>
              </a:rPr>
              <a:t>22</a:t>
            </a:r>
            <a:endParaRPr lang="en-US" sz="6000" b="1" dirty="0">
              <a:solidFill>
                <a:srgbClr val="FF0000"/>
              </a:solidFill>
              <a:effectLst>
                <a:outerShdw blurRad="38100" dist="38100" dir="2700000" algn="tl">
                  <a:srgbClr val="000000"/>
                </a:outerShdw>
              </a:effectLst>
              <a:latin typeface="Comic Sans MS" pitchFamily="66" charset="0"/>
            </a:endParaRPr>
          </a:p>
        </p:txBody>
      </p:sp>
      <p:sp>
        <p:nvSpPr>
          <p:cNvPr id="29700" name="Rectangle 4"/>
          <p:cNvSpPr>
            <a:spLocks noChangeArrowheads="1"/>
          </p:cNvSpPr>
          <p:nvPr/>
        </p:nvSpPr>
        <p:spPr bwMode="auto">
          <a:xfrm>
            <a:off x="261938" y="812800"/>
            <a:ext cx="8882062" cy="1538288"/>
          </a:xfrm>
          <a:prstGeom prst="rect">
            <a:avLst/>
          </a:prstGeom>
          <a:noFill/>
          <a:ln w="9525">
            <a:noFill/>
            <a:miter lim="800000"/>
            <a:headEnd/>
            <a:tailEnd/>
          </a:ln>
        </p:spPr>
        <p:txBody>
          <a:bodyPr wrap="none" anchor="ctr"/>
          <a:lstStyle/>
          <a:p>
            <a:pPr algn="ctr"/>
            <a:r>
              <a:rPr lang="ru-RU" sz="3600" b="1">
                <a:solidFill>
                  <a:srgbClr val="FFC000"/>
                </a:solidFill>
                <a:latin typeface="Comic Sans MS" pitchFamily="66" charset="0"/>
              </a:rPr>
              <a:t>Какие по счету зимние игры </a:t>
            </a:r>
          </a:p>
          <a:p>
            <a:pPr algn="ctr"/>
            <a:r>
              <a:rPr lang="ru-RU" sz="3600" b="1">
                <a:solidFill>
                  <a:srgbClr val="FFC000"/>
                </a:solidFill>
                <a:latin typeface="Comic Sans MS" pitchFamily="66" charset="0"/>
              </a:rPr>
              <a:t>состоятся в 2014 году в Сочи?</a:t>
            </a:r>
            <a:endParaRPr lang="en-US" sz="3600" b="1">
              <a:solidFill>
                <a:srgbClr val="FFC000"/>
              </a:solidFill>
              <a:latin typeface="Comic Sans MS" pitchFamily="66" charset="0"/>
              <a:cs typeface="Arial" charset="0"/>
            </a:endParaRPr>
          </a:p>
        </p:txBody>
      </p:sp>
      <p:sp>
        <p:nvSpPr>
          <p:cNvPr id="21509"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pic>
        <p:nvPicPr>
          <p:cNvPr id="29702" name="Picture 6"/>
          <p:cNvPicPr>
            <a:picLocks noChangeAspect="1" noChangeArrowheads="1"/>
          </p:cNvPicPr>
          <p:nvPr/>
        </p:nvPicPr>
        <p:blipFill>
          <a:blip r:embed="rId4" cstate="email"/>
          <a:srcRect/>
          <a:stretch>
            <a:fillRect/>
          </a:stretch>
        </p:blipFill>
        <p:spPr bwMode="auto">
          <a:xfrm>
            <a:off x="160338" y="2984500"/>
            <a:ext cx="5049837" cy="326548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970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5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nimBg="1"/>
      <p:bldP spid="2150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22531" name="Rectangle 3"/>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marL="2960688" algn="ctr">
              <a:defRPr/>
            </a:pPr>
            <a:r>
              <a:rPr lang="ru-RU" sz="6000" b="1" dirty="0">
                <a:solidFill>
                  <a:srgbClr val="FF0000"/>
                </a:solidFill>
                <a:latin typeface="Comic Sans MS" pitchFamily="66" charset="0"/>
              </a:rPr>
              <a:t>В 1980 г</a:t>
            </a:r>
            <a:endParaRPr lang="en-US" sz="6000" b="1" dirty="0">
              <a:solidFill>
                <a:srgbClr val="FF0000"/>
              </a:solidFill>
              <a:effectLst>
                <a:outerShdw blurRad="38100" dist="38100" dir="2700000" algn="tl">
                  <a:srgbClr val="000000"/>
                </a:outerShdw>
              </a:effectLst>
              <a:latin typeface="Comic Sans MS" pitchFamily="66" charset="0"/>
            </a:endParaRPr>
          </a:p>
        </p:txBody>
      </p:sp>
      <p:sp>
        <p:nvSpPr>
          <p:cNvPr id="30724" name="Rectangle 4"/>
          <p:cNvSpPr>
            <a:spLocks noChangeArrowheads="1"/>
          </p:cNvSpPr>
          <p:nvPr/>
        </p:nvSpPr>
        <p:spPr bwMode="auto">
          <a:xfrm>
            <a:off x="2916238" y="2790825"/>
            <a:ext cx="3381375" cy="631825"/>
          </a:xfrm>
          <a:prstGeom prst="rect">
            <a:avLst/>
          </a:prstGeom>
          <a:noFill/>
          <a:ln w="9525">
            <a:noFill/>
            <a:miter lim="800000"/>
            <a:headEnd/>
            <a:tailEnd/>
          </a:ln>
        </p:spPr>
        <p:txBody>
          <a:bodyPr wrap="none" anchor="ctr"/>
          <a:lstStyle/>
          <a:p>
            <a:pPr algn="ctr"/>
            <a:endParaRPr lang="ru-RU" sz="3200">
              <a:solidFill>
                <a:srgbClr val="FFCC00"/>
              </a:solidFill>
              <a:latin typeface="Impact" pitchFamily="34" charset="0"/>
            </a:endParaRPr>
          </a:p>
        </p:txBody>
      </p:sp>
      <p:sp>
        <p:nvSpPr>
          <p:cNvPr id="22533"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sp>
        <p:nvSpPr>
          <p:cNvPr id="30726" name="TextBox 7"/>
          <p:cNvSpPr txBox="1">
            <a:spLocks noChangeArrowheads="1"/>
          </p:cNvSpPr>
          <p:nvPr/>
        </p:nvSpPr>
        <p:spPr bwMode="auto">
          <a:xfrm>
            <a:off x="363538" y="900113"/>
            <a:ext cx="8562975" cy="1200150"/>
          </a:xfrm>
          <a:prstGeom prst="rect">
            <a:avLst/>
          </a:prstGeom>
          <a:noFill/>
          <a:ln w="9525">
            <a:noFill/>
            <a:miter lim="800000"/>
            <a:headEnd/>
            <a:tailEnd/>
          </a:ln>
        </p:spPr>
        <p:txBody>
          <a:bodyPr>
            <a:spAutoFit/>
          </a:bodyPr>
          <a:lstStyle/>
          <a:p>
            <a:pPr algn="ctr"/>
            <a:r>
              <a:rPr lang="ru-RU" sz="3600" b="1">
                <a:solidFill>
                  <a:srgbClr val="FFC000"/>
                </a:solidFill>
                <a:latin typeface="Comic Sans MS" pitchFamily="66" charset="0"/>
              </a:rPr>
              <a:t>В каком году в Москве состоялись XXI</a:t>
            </a:r>
            <a:r>
              <a:rPr lang="en-US" sz="3600" b="1">
                <a:solidFill>
                  <a:srgbClr val="FFC000"/>
                </a:solidFill>
                <a:latin typeface="Comic Sans MS" pitchFamily="66" charset="0"/>
              </a:rPr>
              <a:t>I</a:t>
            </a:r>
            <a:r>
              <a:rPr lang="ru-RU" sz="3600" b="1">
                <a:solidFill>
                  <a:srgbClr val="FFC000"/>
                </a:solidFill>
                <a:latin typeface="Comic Sans MS" pitchFamily="66" charset="0"/>
              </a:rPr>
              <a:t> Летние Олимпийские игры?</a:t>
            </a:r>
          </a:p>
        </p:txBody>
      </p:sp>
      <p:pic>
        <p:nvPicPr>
          <p:cNvPr id="30727" name="Picture 7" descr="F:\сичи2014\mediapreview.jpeg"/>
          <p:cNvPicPr>
            <a:picLocks noChangeAspect="1" noChangeArrowheads="1"/>
          </p:cNvPicPr>
          <p:nvPr/>
        </p:nvPicPr>
        <p:blipFill>
          <a:blip r:embed="rId4"/>
          <a:srcRect/>
          <a:stretch>
            <a:fillRect/>
          </a:stretch>
        </p:blipFill>
        <p:spPr bwMode="auto">
          <a:xfrm>
            <a:off x="465138" y="2662238"/>
            <a:ext cx="3395662" cy="3776662"/>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07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5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nimBg="1"/>
      <p:bldP spid="225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23555" name="Rectangle 3"/>
          <p:cNvSpPr>
            <a:spLocks noChangeAspect="1" noChangeArrowheads="1"/>
          </p:cNvSpPr>
          <p:nvPr/>
        </p:nvSpPr>
        <p:spPr bwMode="auto">
          <a:xfrm>
            <a:off x="0" y="3106738"/>
            <a:ext cx="9144000" cy="3519487"/>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algn="r">
              <a:defRPr/>
            </a:pPr>
            <a:r>
              <a:rPr lang="ru-RU" sz="2800" b="1" dirty="0">
                <a:solidFill>
                  <a:srgbClr val="FF0000"/>
                </a:solidFill>
                <a:latin typeface="Comic Sans MS" pitchFamily="66" charset="0"/>
              </a:rPr>
              <a:t>ИГРЫ II ОЛИМПИАДЫ </a:t>
            </a:r>
            <a:endParaRPr lang="en-US" sz="2800" b="1" dirty="0">
              <a:solidFill>
                <a:srgbClr val="FF0000"/>
              </a:solidFill>
              <a:latin typeface="Comic Sans MS" pitchFamily="66" charset="0"/>
            </a:endParaRPr>
          </a:p>
          <a:p>
            <a:pPr algn="r">
              <a:defRPr/>
            </a:pPr>
            <a:r>
              <a:rPr lang="ru-RU" sz="2800" b="1" dirty="0">
                <a:solidFill>
                  <a:srgbClr val="FF0000"/>
                </a:solidFill>
                <a:latin typeface="Comic Sans MS" pitchFamily="66" charset="0"/>
              </a:rPr>
              <a:t>(20 мая — 28 октября 1900,</a:t>
            </a:r>
            <a:endParaRPr lang="en-US" sz="2800" b="1" dirty="0">
              <a:solidFill>
                <a:srgbClr val="FF0000"/>
              </a:solidFill>
              <a:latin typeface="Comic Sans MS" pitchFamily="66" charset="0"/>
            </a:endParaRPr>
          </a:p>
          <a:p>
            <a:pPr algn="r">
              <a:defRPr/>
            </a:pPr>
            <a:r>
              <a:rPr lang="ru-RU" sz="2800" b="1" dirty="0">
                <a:solidFill>
                  <a:srgbClr val="FF0000"/>
                </a:solidFill>
                <a:latin typeface="Comic Sans MS" pitchFamily="66" charset="0"/>
              </a:rPr>
              <a:t> Париж, Франция</a:t>
            </a:r>
            <a:r>
              <a:rPr lang="en-US" sz="2800" b="1" dirty="0">
                <a:solidFill>
                  <a:srgbClr val="FF0000"/>
                </a:solidFill>
                <a:latin typeface="Comic Sans MS" pitchFamily="66" charset="0"/>
              </a:rPr>
              <a:t>/</a:t>
            </a:r>
          </a:p>
          <a:p>
            <a:pPr algn="r">
              <a:defRPr/>
            </a:pPr>
            <a:endParaRPr lang="en-US" sz="2800" b="1" dirty="0">
              <a:solidFill>
                <a:srgbClr val="FF0000"/>
              </a:solidFill>
              <a:effectLst>
                <a:outerShdw blurRad="38100" dist="38100" dir="2700000" algn="tl">
                  <a:srgbClr val="000000"/>
                </a:outerShdw>
              </a:effectLst>
              <a:latin typeface="Comic Sans MS" pitchFamily="66" charset="0"/>
            </a:endParaRPr>
          </a:p>
        </p:txBody>
      </p:sp>
      <p:sp>
        <p:nvSpPr>
          <p:cNvPr id="31748" name="Rectangle 4"/>
          <p:cNvSpPr>
            <a:spLocks noChangeArrowheads="1"/>
          </p:cNvSpPr>
          <p:nvPr/>
        </p:nvSpPr>
        <p:spPr bwMode="auto">
          <a:xfrm>
            <a:off x="2916238" y="2790825"/>
            <a:ext cx="3381375" cy="631825"/>
          </a:xfrm>
          <a:prstGeom prst="rect">
            <a:avLst/>
          </a:prstGeom>
          <a:noFill/>
          <a:ln w="9525">
            <a:noFill/>
            <a:miter lim="800000"/>
            <a:headEnd/>
            <a:tailEnd/>
          </a:ln>
        </p:spPr>
        <p:txBody>
          <a:bodyPr wrap="none" anchor="ctr"/>
          <a:lstStyle/>
          <a:p>
            <a:pPr algn="ctr"/>
            <a:endParaRPr lang="ru-RU" sz="3200">
              <a:solidFill>
                <a:srgbClr val="FFCC00"/>
              </a:solidFill>
              <a:latin typeface="Impact" pitchFamily="34" charset="0"/>
            </a:endParaRPr>
          </a:p>
        </p:txBody>
      </p:sp>
      <p:sp>
        <p:nvSpPr>
          <p:cNvPr id="23557"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sp>
        <p:nvSpPr>
          <p:cNvPr id="31750" name="TextBox 7"/>
          <p:cNvSpPr txBox="1">
            <a:spLocks noChangeArrowheads="1"/>
          </p:cNvSpPr>
          <p:nvPr/>
        </p:nvSpPr>
        <p:spPr bwMode="auto">
          <a:xfrm>
            <a:off x="666750" y="852488"/>
            <a:ext cx="7880350" cy="1754187"/>
          </a:xfrm>
          <a:prstGeom prst="rect">
            <a:avLst/>
          </a:prstGeom>
          <a:noFill/>
          <a:ln w="9525">
            <a:noFill/>
            <a:miter lim="800000"/>
            <a:headEnd/>
            <a:tailEnd/>
          </a:ln>
        </p:spPr>
        <p:txBody>
          <a:bodyPr>
            <a:spAutoFit/>
          </a:bodyPr>
          <a:lstStyle/>
          <a:p>
            <a:pPr algn="ctr"/>
            <a:r>
              <a:rPr lang="ru-RU" sz="3600" b="1">
                <a:solidFill>
                  <a:srgbClr val="FFCC00"/>
                </a:solidFill>
                <a:latin typeface="Comic Sans MS" pitchFamily="66" charset="0"/>
              </a:rPr>
              <a:t>В каком году спортсмены России впервые участвовали в Олимпийских играх?</a:t>
            </a:r>
          </a:p>
        </p:txBody>
      </p:sp>
      <p:pic>
        <p:nvPicPr>
          <p:cNvPr id="31751" name="Picture 7" descr="F:\сичи2014\1.jpeg"/>
          <p:cNvPicPr>
            <a:picLocks noChangeAspect="1" noChangeArrowheads="1"/>
          </p:cNvPicPr>
          <p:nvPr/>
        </p:nvPicPr>
        <p:blipFill>
          <a:blip r:embed="rId4"/>
          <a:srcRect/>
          <a:stretch>
            <a:fillRect/>
          </a:stretch>
        </p:blipFill>
        <p:spPr bwMode="auto">
          <a:xfrm>
            <a:off x="123825" y="3030538"/>
            <a:ext cx="3751263" cy="2789237"/>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175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5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nimBg="1"/>
      <p:bldP spid="2355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spect="1" noChangeArrowheads="1"/>
          </p:cNvSpPr>
          <p:nvPr/>
        </p:nvSpPr>
        <p:spPr bwMode="auto">
          <a:xfrm>
            <a:off x="0" y="0"/>
            <a:ext cx="9144000" cy="7045325"/>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algn="ctr">
              <a:defRPr/>
            </a:pPr>
            <a:endParaRPr lang="en-US" sz="9600" b="1">
              <a:solidFill>
                <a:schemeClr val="bg1"/>
              </a:solidFill>
              <a:effectLst>
                <a:outerShdw blurRad="38100" dist="38100" dir="2700000" algn="tl">
                  <a:srgbClr val="000000"/>
                </a:outerShdw>
              </a:effectLst>
            </a:endParaRPr>
          </a:p>
          <a:p>
            <a:pPr algn="ctr">
              <a:defRPr/>
            </a:pPr>
            <a:endParaRPr lang="en-US" sz="9600" b="1">
              <a:solidFill>
                <a:schemeClr val="bg1"/>
              </a:solidFill>
              <a:effectLst>
                <a:outerShdw blurRad="38100" dist="38100" dir="2700000" algn="tl">
                  <a:srgbClr val="000000"/>
                </a:outerShdw>
              </a:effectLst>
            </a:endParaRPr>
          </a:p>
        </p:txBody>
      </p:sp>
      <p:pic>
        <p:nvPicPr>
          <p:cNvPr id="14342" name="Picture 6"/>
          <p:cNvPicPr>
            <a:picLocks noChangeAspect="1" noChangeArrowheads="1"/>
          </p:cNvPicPr>
          <p:nvPr/>
        </p:nvPicPr>
        <p:blipFill>
          <a:blip r:embed="rId3" cstate="email"/>
          <a:srcRect/>
          <a:stretch>
            <a:fillRect/>
          </a:stretch>
        </p:blipFill>
        <p:spPr bwMode="auto">
          <a:xfrm>
            <a:off x="-7938" y="0"/>
            <a:ext cx="9151938" cy="7045325"/>
          </a:xfrm>
          <a:prstGeom prst="rect">
            <a:avLst/>
          </a:prstGeom>
          <a:noFill/>
          <a:ln w="9525">
            <a:noFill/>
            <a:miter lim="800000"/>
            <a:headEnd/>
            <a:tailEnd/>
          </a:ln>
          <a:effectLst/>
        </p:spPr>
      </p:pic>
      <p:sp>
        <p:nvSpPr>
          <p:cNvPr id="71684" name="Rectangle 4"/>
          <p:cNvSpPr>
            <a:spLocks noChangeArrowheads="1"/>
          </p:cNvSpPr>
          <p:nvPr/>
        </p:nvSpPr>
        <p:spPr bwMode="auto">
          <a:xfrm>
            <a:off x="101601" y="5500915"/>
            <a:ext cx="8752114" cy="830997"/>
          </a:xfrm>
          <a:prstGeom prst="rect">
            <a:avLst/>
          </a:prstGeom>
          <a:ln w="57150">
            <a:solidFill>
              <a:srgbClr val="FFCC00"/>
            </a:solidFill>
          </a:ln>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4800" b="1" dirty="0">
                <a:solidFill>
                  <a:srgbClr val="FFC000"/>
                </a:solidFill>
                <a:latin typeface="Comic Sans MS" pitchFamily="66" charset="0"/>
              </a:rPr>
              <a:t>Олимпийский марафон</a:t>
            </a:r>
            <a:endParaRPr lang="en-US" sz="4800" b="1" dirty="0">
              <a:solidFill>
                <a:srgbClr val="FFC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14342"/>
                                        </p:tgtEl>
                                        <p:attrNameLst>
                                          <p:attrName>style.visibility</p:attrName>
                                        </p:attrNameLst>
                                      </p:cBhvr>
                                      <p:to>
                                        <p:strVal val="visible"/>
                                      </p:to>
                                    </p:set>
                                    <p:animEffect transition="in" filter="circle(in)">
                                      <p:cBhvr>
                                        <p:cTn id="7" dur="2000"/>
                                        <p:tgtEl>
                                          <p:spTgt spid="143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716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24579" name="Rectangle 3"/>
          <p:cNvSpPr>
            <a:spLocks noChangeAspect="1" noChangeArrowheads="1"/>
          </p:cNvSpPr>
          <p:nvPr/>
        </p:nvSpPr>
        <p:spPr bwMode="auto">
          <a:xfrm>
            <a:off x="0" y="4024313"/>
            <a:ext cx="9144000" cy="1355725"/>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marL="2511425" algn="ctr">
              <a:defRPr/>
            </a:pPr>
            <a:r>
              <a:rPr lang="ru-RU" sz="6000" b="1" dirty="0">
                <a:solidFill>
                  <a:srgbClr val="FF0000"/>
                </a:solidFill>
                <a:latin typeface="Comic Sans MS" pitchFamily="66" charset="0"/>
                <a:cs typeface="Times New Roman" pitchFamily="18" charset="0"/>
              </a:rPr>
              <a:t>Лариса </a:t>
            </a:r>
            <a:endParaRPr lang="en-US" sz="6000" b="1" dirty="0">
              <a:solidFill>
                <a:srgbClr val="FF0000"/>
              </a:solidFill>
              <a:latin typeface="Comic Sans MS" pitchFamily="66" charset="0"/>
              <a:cs typeface="Times New Roman" pitchFamily="18" charset="0"/>
            </a:endParaRPr>
          </a:p>
          <a:p>
            <a:pPr marL="2511425" algn="ctr">
              <a:defRPr/>
            </a:pPr>
            <a:r>
              <a:rPr lang="ru-RU" sz="6000" b="1" dirty="0" err="1">
                <a:solidFill>
                  <a:srgbClr val="FF0000"/>
                </a:solidFill>
                <a:latin typeface="Comic Sans MS" pitchFamily="66" charset="0"/>
                <a:cs typeface="Times New Roman" pitchFamily="18" charset="0"/>
              </a:rPr>
              <a:t>Латынина</a:t>
            </a:r>
            <a:endParaRPr lang="en-US" sz="6000" b="1" dirty="0">
              <a:solidFill>
                <a:srgbClr val="FF0000"/>
              </a:solidFill>
              <a:effectLst>
                <a:outerShdw blurRad="38100" dist="38100" dir="2700000" algn="tl">
                  <a:srgbClr val="000000"/>
                </a:outerShdw>
              </a:effectLst>
              <a:latin typeface="Comic Sans MS" pitchFamily="66" charset="0"/>
              <a:cs typeface="Times New Roman" pitchFamily="18" charset="0"/>
            </a:endParaRPr>
          </a:p>
        </p:txBody>
      </p:sp>
      <p:sp>
        <p:nvSpPr>
          <p:cNvPr id="32772" name="Rectangle 4"/>
          <p:cNvSpPr>
            <a:spLocks noChangeArrowheads="1"/>
          </p:cNvSpPr>
          <p:nvPr/>
        </p:nvSpPr>
        <p:spPr bwMode="auto">
          <a:xfrm>
            <a:off x="217488" y="812800"/>
            <a:ext cx="8926512" cy="2032000"/>
          </a:xfrm>
          <a:prstGeom prst="rect">
            <a:avLst/>
          </a:prstGeom>
          <a:noFill/>
          <a:ln w="9525">
            <a:noFill/>
            <a:miter lim="800000"/>
            <a:headEnd/>
            <a:tailEnd/>
          </a:ln>
        </p:spPr>
        <p:txBody>
          <a:bodyPr wrap="none" anchor="ctr"/>
          <a:lstStyle/>
          <a:p>
            <a:pPr algn="ctr"/>
            <a:r>
              <a:rPr lang="ru-RU" sz="3600" b="1">
                <a:solidFill>
                  <a:srgbClr val="FFC000"/>
                </a:solidFill>
                <a:latin typeface="Comic Sans MS" pitchFamily="66" charset="0"/>
              </a:rPr>
              <a:t>Российская гимнастка, </a:t>
            </a:r>
          </a:p>
          <a:p>
            <a:pPr algn="ctr"/>
            <a:r>
              <a:rPr lang="ru-RU" sz="3600" b="1">
                <a:solidFill>
                  <a:srgbClr val="FFC000"/>
                </a:solidFill>
                <a:latin typeface="Comic Sans MS" pitchFamily="66" charset="0"/>
              </a:rPr>
              <a:t>обладательница 18 медалей,</a:t>
            </a:r>
          </a:p>
          <a:p>
            <a:pPr algn="ctr"/>
            <a:r>
              <a:rPr lang="ru-RU" sz="3600" b="1">
                <a:solidFill>
                  <a:srgbClr val="FFC000"/>
                </a:solidFill>
                <a:latin typeface="Comic Sans MS" pitchFamily="66" charset="0"/>
              </a:rPr>
              <a:t> из которых 9 за первое,</a:t>
            </a:r>
          </a:p>
          <a:p>
            <a:pPr algn="ctr"/>
            <a:r>
              <a:rPr lang="ru-RU" sz="3600" b="1">
                <a:solidFill>
                  <a:srgbClr val="FFC000"/>
                </a:solidFill>
                <a:latin typeface="Comic Sans MS" pitchFamily="66" charset="0"/>
              </a:rPr>
              <a:t> 5 за второе и 4 – за третье место</a:t>
            </a:r>
            <a:r>
              <a:rPr lang="ru-RU" sz="3600" b="1">
                <a:latin typeface="Comic Sans MS" pitchFamily="66" charset="0"/>
              </a:rPr>
              <a:t>.</a:t>
            </a:r>
            <a:endParaRPr lang="ru-RU" sz="3600" b="1">
              <a:solidFill>
                <a:srgbClr val="FFCC00"/>
              </a:solidFill>
              <a:latin typeface="Comic Sans MS" pitchFamily="66" charset="0"/>
            </a:endParaRPr>
          </a:p>
        </p:txBody>
      </p:sp>
      <p:sp>
        <p:nvSpPr>
          <p:cNvPr id="24581" name="AutoShape 5">
            <a:hlinkClick r:id="rId3" action="ppaction://hlinksldjump"/>
          </p:cNvPr>
          <p:cNvSpPr>
            <a:spLocks noChangeArrowheads="1"/>
          </p:cNvSpPr>
          <p:nvPr/>
        </p:nvSpPr>
        <p:spPr bwMode="auto">
          <a:xfrm>
            <a:off x="7718425" y="5981700"/>
            <a:ext cx="1176338" cy="500063"/>
          </a:xfrm>
          <a:prstGeom prst="leftArrow">
            <a:avLst>
              <a:gd name="adj1" fmla="val 50000"/>
              <a:gd name="adj2" fmla="val 58809"/>
            </a:avLst>
          </a:prstGeom>
          <a:solidFill>
            <a:srgbClr val="FFCC00"/>
          </a:solidFill>
          <a:ln w="9525">
            <a:solidFill>
              <a:schemeClr val="tx1"/>
            </a:solidFill>
            <a:miter lim="800000"/>
            <a:headEnd/>
            <a:tailEnd/>
          </a:ln>
        </p:spPr>
        <p:txBody>
          <a:bodyPr wrap="none" anchor="ctr"/>
          <a:lstStyle/>
          <a:p>
            <a:endParaRPr lang="ru-RU"/>
          </a:p>
        </p:txBody>
      </p:sp>
      <p:pic>
        <p:nvPicPr>
          <p:cNvPr id="32774" name="Picture 6"/>
          <p:cNvPicPr>
            <a:picLocks noChangeAspect="1" noChangeArrowheads="1"/>
          </p:cNvPicPr>
          <p:nvPr/>
        </p:nvPicPr>
        <p:blipFill>
          <a:blip r:embed="rId4" cstate="email"/>
          <a:srcRect/>
          <a:stretch>
            <a:fillRect/>
          </a:stretch>
        </p:blipFill>
        <p:spPr bwMode="auto">
          <a:xfrm>
            <a:off x="407988" y="2978150"/>
            <a:ext cx="2422525" cy="362426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277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5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nimBg="1"/>
      <p:bldP spid="2458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25603" name="Rectangle 3"/>
          <p:cNvSpPr>
            <a:spLocks noChangeAspect="1" noChangeArrowheads="1"/>
          </p:cNvSpPr>
          <p:nvPr/>
        </p:nvSpPr>
        <p:spPr bwMode="auto">
          <a:xfrm>
            <a:off x="0" y="4602163"/>
            <a:ext cx="9144000" cy="1247775"/>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marL="1698625" algn="ctr">
              <a:defRPr/>
            </a:pPr>
            <a:r>
              <a:rPr lang="ru-RU" sz="6000" b="1" dirty="0">
                <a:solidFill>
                  <a:srgbClr val="FF0000"/>
                </a:solidFill>
                <a:effectLst>
                  <a:outerShdw blurRad="38100" dist="38100" dir="2700000" algn="tl">
                    <a:srgbClr val="000000"/>
                  </a:outerShdw>
                </a:effectLst>
                <a:latin typeface="Comic Sans MS" pitchFamily="66" charset="0"/>
              </a:rPr>
              <a:t>Ирина</a:t>
            </a:r>
            <a:endParaRPr lang="en-US" sz="6000" b="1" dirty="0">
              <a:solidFill>
                <a:srgbClr val="FF0000"/>
              </a:solidFill>
              <a:effectLst>
                <a:outerShdw blurRad="38100" dist="38100" dir="2700000" algn="tl">
                  <a:srgbClr val="000000"/>
                </a:outerShdw>
              </a:effectLst>
              <a:latin typeface="Comic Sans MS" pitchFamily="66" charset="0"/>
            </a:endParaRPr>
          </a:p>
          <a:p>
            <a:pPr marL="1698625" algn="ctr">
              <a:defRPr/>
            </a:pPr>
            <a:r>
              <a:rPr lang="ru-RU" sz="6000" b="1" dirty="0">
                <a:solidFill>
                  <a:srgbClr val="FF0000"/>
                </a:solidFill>
                <a:effectLst>
                  <a:outerShdw blurRad="38100" dist="38100" dir="2700000" algn="tl">
                    <a:srgbClr val="000000"/>
                  </a:outerShdw>
                </a:effectLst>
                <a:latin typeface="Comic Sans MS" pitchFamily="66" charset="0"/>
              </a:rPr>
              <a:t> Роднина</a:t>
            </a:r>
            <a:endParaRPr lang="en-US" sz="6000" b="1" dirty="0">
              <a:solidFill>
                <a:srgbClr val="FF0000"/>
              </a:solidFill>
              <a:effectLst>
                <a:outerShdw blurRad="38100" dist="38100" dir="2700000" algn="tl">
                  <a:srgbClr val="000000"/>
                </a:outerShdw>
              </a:effectLst>
              <a:latin typeface="Comic Sans MS" pitchFamily="66" charset="0"/>
            </a:endParaRPr>
          </a:p>
        </p:txBody>
      </p:sp>
      <p:sp>
        <p:nvSpPr>
          <p:cNvPr id="25604" name="Rectangle 4"/>
          <p:cNvSpPr>
            <a:spLocks noChangeArrowheads="1"/>
          </p:cNvSpPr>
          <p:nvPr/>
        </p:nvSpPr>
        <p:spPr bwMode="auto">
          <a:xfrm>
            <a:off x="174625" y="682625"/>
            <a:ext cx="8432800" cy="3541713"/>
          </a:xfrm>
          <a:prstGeom prst="rect">
            <a:avLst/>
          </a:prstGeom>
          <a:noFill/>
          <a:ln w="9525">
            <a:noFill/>
            <a:miter lim="800000"/>
            <a:headEnd/>
            <a:tailEnd/>
          </a:ln>
          <a:effectLst/>
        </p:spPr>
        <p:txBody>
          <a:bodyPr wrap="none" anchor="ctr"/>
          <a:lstStyle/>
          <a:p>
            <a:pPr algn="ctr">
              <a:defRPr/>
            </a:pPr>
            <a:r>
              <a:rPr lang="ru-RU" sz="3200" b="1" dirty="0">
                <a:solidFill>
                  <a:srgbClr val="FFC000"/>
                </a:solidFill>
                <a:latin typeface="Comic Sans MS" pitchFamily="66" charset="0"/>
              </a:rPr>
              <a:t>Самая успешная фигуристкой в истории</a:t>
            </a:r>
          </a:p>
          <a:p>
            <a:pPr algn="ctr">
              <a:defRPr/>
            </a:pPr>
            <a:r>
              <a:rPr lang="ru-RU" sz="3200" b="1" dirty="0">
                <a:solidFill>
                  <a:srgbClr val="FFC000"/>
                </a:solidFill>
                <a:latin typeface="Comic Sans MS" pitchFamily="66" charset="0"/>
              </a:rPr>
              <a:t> парного катания: трехкратная</a:t>
            </a:r>
          </a:p>
          <a:p>
            <a:pPr algn="ctr">
              <a:defRPr/>
            </a:pPr>
            <a:r>
              <a:rPr lang="ru-RU" sz="3200" b="1" dirty="0">
                <a:solidFill>
                  <a:srgbClr val="FFC000"/>
                </a:solidFill>
                <a:latin typeface="Comic Sans MS" pitchFamily="66" charset="0"/>
              </a:rPr>
              <a:t>олимпийская чемпионка,</a:t>
            </a:r>
          </a:p>
          <a:p>
            <a:pPr algn="ctr">
              <a:defRPr/>
            </a:pPr>
            <a:r>
              <a:rPr lang="ru-RU" sz="3200" b="1" dirty="0">
                <a:solidFill>
                  <a:srgbClr val="FFC000"/>
                </a:solidFill>
                <a:latin typeface="Comic Sans MS" pitchFamily="66" charset="0"/>
              </a:rPr>
              <a:t>десятикратная чемпионка мира, </a:t>
            </a:r>
          </a:p>
          <a:p>
            <a:pPr algn="ctr">
              <a:defRPr/>
            </a:pPr>
            <a:r>
              <a:rPr lang="ru-RU" sz="3200" b="1" dirty="0">
                <a:solidFill>
                  <a:srgbClr val="FFC000"/>
                </a:solidFill>
                <a:latin typeface="Comic Sans MS" pitchFamily="66" charset="0"/>
              </a:rPr>
              <a:t>одиннадцатикратная</a:t>
            </a:r>
          </a:p>
          <a:p>
            <a:pPr algn="ctr">
              <a:defRPr/>
            </a:pPr>
            <a:r>
              <a:rPr lang="ru-RU" sz="3200" b="1" dirty="0">
                <a:solidFill>
                  <a:srgbClr val="FFC000"/>
                </a:solidFill>
                <a:latin typeface="Comic Sans MS" pitchFamily="66" charset="0"/>
              </a:rPr>
              <a:t>чемпионкой Европы и шестикратная</a:t>
            </a:r>
          </a:p>
          <a:p>
            <a:pPr algn="ctr">
              <a:defRPr/>
            </a:pPr>
            <a:r>
              <a:rPr lang="ru-RU" sz="3200" b="1" dirty="0">
                <a:solidFill>
                  <a:srgbClr val="FFC000"/>
                </a:solidFill>
                <a:latin typeface="Comic Sans MS" pitchFamily="66" charset="0"/>
              </a:rPr>
              <a:t>чемпионка СССР</a:t>
            </a:r>
            <a:endParaRPr lang="ru-RU" sz="3200" b="1" dirty="0">
              <a:solidFill>
                <a:srgbClr val="FFC000"/>
              </a:solidFill>
              <a:effectLst>
                <a:outerShdw blurRad="38100" dist="38100" dir="2700000" algn="tl">
                  <a:srgbClr val="C0C0C0"/>
                </a:outerShdw>
              </a:effectLst>
              <a:latin typeface="Comic Sans MS" pitchFamily="66" charset="0"/>
            </a:endParaRPr>
          </a:p>
        </p:txBody>
      </p:sp>
      <p:sp>
        <p:nvSpPr>
          <p:cNvPr id="25605"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pic>
        <p:nvPicPr>
          <p:cNvPr id="33798" name="Picture 6" descr="F:\сичи2014\d.jpeg"/>
          <p:cNvPicPr>
            <a:picLocks noChangeAspect="1" noChangeArrowheads="1"/>
          </p:cNvPicPr>
          <p:nvPr/>
        </p:nvPicPr>
        <p:blipFill>
          <a:blip r:embed="rId4"/>
          <a:srcRect/>
          <a:stretch>
            <a:fillRect/>
          </a:stretch>
        </p:blipFill>
        <p:spPr bwMode="auto">
          <a:xfrm>
            <a:off x="139700" y="3933825"/>
            <a:ext cx="2473325" cy="275113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560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3798"/>
                                        </p:tgtEl>
                                        <p:attrNameLst>
                                          <p:attrName>style.visibility</p:attrName>
                                        </p:attrNameLst>
                                      </p:cBhvr>
                                      <p:to>
                                        <p:strVal val="visible"/>
                                      </p:to>
                                    </p:set>
                                  </p:childTnLst>
                                </p:cTn>
                              </p:par>
                            </p:childTnLst>
                          </p:cTn>
                        </p:par>
                        <p:par>
                          <p:cTn id="11" fill="hold" nodeType="afterGroup">
                            <p:stCondLst>
                              <p:cond delay="0"/>
                            </p:stCondLst>
                            <p:childTnLst>
                              <p:par>
                                <p:cTn id="12" presetID="1" presetClass="entr" presetSubtype="0" fill="hold" grpId="0" nodeType="afterEffect">
                                  <p:stCondLst>
                                    <p:cond delay="0"/>
                                  </p:stCondLst>
                                  <p:childTnLst>
                                    <p:set>
                                      <p:cBhvr>
                                        <p:cTn id="13" dur="1" fill="hold">
                                          <p:stCondLst>
                                            <p:cond delay="499"/>
                                          </p:stCondLst>
                                        </p:cTn>
                                        <p:tgtEl>
                                          <p:spTgt spid="256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autoUpdateAnimBg="0"/>
      <p:bldP spid="25605"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26627" name="Rectangle 3"/>
          <p:cNvSpPr>
            <a:spLocks noChangeAspect="1" noChangeArrowheads="1"/>
          </p:cNvSpPr>
          <p:nvPr/>
        </p:nvSpPr>
        <p:spPr bwMode="auto">
          <a:xfrm>
            <a:off x="0" y="4791075"/>
            <a:ext cx="9144000" cy="1392238"/>
          </a:xfrm>
          <a:prstGeom prst="rect">
            <a:avLst/>
          </a:prstGeom>
          <a:gradFill rotWithShape="0">
            <a:gsLst>
              <a:gs pos="0">
                <a:srgbClr val="3366FF"/>
              </a:gs>
              <a:gs pos="50000">
                <a:srgbClr val="000066"/>
              </a:gs>
              <a:gs pos="100000">
                <a:srgbClr val="3366FF"/>
              </a:gs>
            </a:gsLst>
            <a:lin ang="0" scaled="1"/>
          </a:gradFill>
          <a:ln w="9525">
            <a:noFill/>
            <a:miter lim="800000"/>
            <a:headEnd/>
            <a:tailEnd/>
          </a:ln>
        </p:spPr>
        <p:txBody>
          <a:bodyPr wrap="none" anchor="ctr"/>
          <a:lstStyle/>
          <a:p>
            <a:pPr marL="1524000" algn="ctr"/>
            <a:r>
              <a:rPr lang="ru-RU" sz="6000" b="1">
                <a:solidFill>
                  <a:srgbClr val="FF0000"/>
                </a:solidFill>
                <a:latin typeface="Comic Sans MS" pitchFamily="66" charset="0"/>
              </a:rPr>
              <a:t>Владислав</a:t>
            </a:r>
          </a:p>
          <a:p>
            <a:pPr marL="1524000" algn="ctr"/>
            <a:r>
              <a:rPr lang="ru-RU" sz="6000" b="1">
                <a:solidFill>
                  <a:srgbClr val="FF0000"/>
                </a:solidFill>
                <a:latin typeface="Comic Sans MS" pitchFamily="66" charset="0"/>
              </a:rPr>
              <a:t> Третьяк</a:t>
            </a:r>
            <a:endParaRPr lang="en-US" sz="6000" b="1">
              <a:solidFill>
                <a:srgbClr val="FF0000"/>
              </a:solidFill>
              <a:latin typeface="Comic Sans MS" pitchFamily="66" charset="0"/>
            </a:endParaRPr>
          </a:p>
        </p:txBody>
      </p:sp>
      <p:sp>
        <p:nvSpPr>
          <p:cNvPr id="34820" name="Rectangle 4"/>
          <p:cNvSpPr>
            <a:spLocks noChangeArrowheads="1"/>
          </p:cNvSpPr>
          <p:nvPr/>
        </p:nvSpPr>
        <p:spPr bwMode="auto">
          <a:xfrm>
            <a:off x="203200" y="1001713"/>
            <a:ext cx="8737600" cy="2728912"/>
          </a:xfrm>
          <a:prstGeom prst="rect">
            <a:avLst/>
          </a:prstGeom>
          <a:noFill/>
          <a:ln w="9525">
            <a:noFill/>
            <a:miter lim="800000"/>
            <a:headEnd/>
            <a:tailEnd/>
          </a:ln>
        </p:spPr>
        <p:txBody>
          <a:bodyPr wrap="none" anchor="ctr"/>
          <a:lstStyle/>
          <a:p>
            <a:pPr algn="ctr"/>
            <a:r>
              <a:rPr lang="ru-RU" sz="3600" b="1">
                <a:solidFill>
                  <a:srgbClr val="FFC000"/>
                </a:solidFill>
                <a:latin typeface="Comic Sans MS" pitchFamily="66" charset="0"/>
              </a:rPr>
              <a:t>Он стал символом советского</a:t>
            </a:r>
          </a:p>
          <a:p>
            <a:pPr algn="ctr"/>
            <a:r>
              <a:rPr lang="ru-RU" sz="3600" b="1">
                <a:solidFill>
                  <a:srgbClr val="FFC000"/>
                </a:solidFill>
                <a:latin typeface="Comic Sans MS" pitchFamily="66" charset="0"/>
              </a:rPr>
              <a:t> хоккея в 70—80-х, вратарь сборной </a:t>
            </a:r>
          </a:p>
          <a:p>
            <a:pPr algn="ctr"/>
            <a:r>
              <a:rPr lang="ru-RU" sz="3600" b="1">
                <a:solidFill>
                  <a:srgbClr val="FFC000"/>
                </a:solidFill>
                <a:latin typeface="Comic Sans MS" pitchFamily="66" charset="0"/>
              </a:rPr>
              <a:t>СССР, трёхкратный олимпийский </a:t>
            </a:r>
          </a:p>
          <a:p>
            <a:pPr algn="ctr"/>
            <a:r>
              <a:rPr lang="ru-RU" sz="3600" b="1">
                <a:solidFill>
                  <a:srgbClr val="FFC000"/>
                </a:solidFill>
                <a:latin typeface="Comic Sans MS" pitchFamily="66" charset="0"/>
              </a:rPr>
              <a:t>чемпион. В 2000 году Международной </a:t>
            </a:r>
          </a:p>
          <a:p>
            <a:pPr algn="ctr"/>
            <a:r>
              <a:rPr lang="ru-RU" sz="3600" b="1">
                <a:solidFill>
                  <a:srgbClr val="FFC000"/>
                </a:solidFill>
                <a:latin typeface="Comic Sans MS" pitchFamily="66" charset="0"/>
              </a:rPr>
              <a:t>федерацией хоккея он объявлен </a:t>
            </a:r>
          </a:p>
          <a:p>
            <a:pPr algn="ctr"/>
            <a:r>
              <a:rPr lang="ru-RU" sz="3600" b="1">
                <a:solidFill>
                  <a:srgbClr val="FFC000"/>
                </a:solidFill>
                <a:latin typeface="Comic Sans MS" pitchFamily="66" charset="0"/>
              </a:rPr>
              <a:t>лучшим хоккеистом XX века! </a:t>
            </a:r>
          </a:p>
        </p:txBody>
      </p:sp>
      <p:sp>
        <p:nvSpPr>
          <p:cNvPr id="26629"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pic>
        <p:nvPicPr>
          <p:cNvPr id="34822" name="Picture 6" descr="F:\сичи2014\ь.jpeg"/>
          <p:cNvPicPr>
            <a:picLocks noChangeAspect="1" noChangeArrowheads="1"/>
          </p:cNvPicPr>
          <p:nvPr/>
        </p:nvPicPr>
        <p:blipFill>
          <a:blip r:embed="rId4"/>
          <a:srcRect/>
          <a:stretch>
            <a:fillRect/>
          </a:stretch>
        </p:blipFill>
        <p:spPr bwMode="auto">
          <a:xfrm>
            <a:off x="508000" y="4114800"/>
            <a:ext cx="2090738" cy="2705100"/>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48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6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p:bldP spid="2662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27651" name="Rectangle 3"/>
          <p:cNvSpPr>
            <a:spLocks noChangeAspect="1" noChangeArrowheads="1"/>
          </p:cNvSpPr>
          <p:nvPr/>
        </p:nvSpPr>
        <p:spPr bwMode="auto">
          <a:xfrm>
            <a:off x="0" y="4049713"/>
            <a:ext cx="9144000" cy="1495425"/>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marL="3411538" algn="ctr">
              <a:defRPr/>
            </a:pPr>
            <a:r>
              <a:rPr lang="ru-RU" sz="6000" b="1" dirty="0">
                <a:solidFill>
                  <a:srgbClr val="FF0000"/>
                </a:solidFill>
                <a:latin typeface="Comic Sans MS" pitchFamily="66" charset="0"/>
              </a:rPr>
              <a:t>Лидия</a:t>
            </a:r>
          </a:p>
          <a:p>
            <a:pPr marL="3411538" algn="ctr">
              <a:defRPr/>
            </a:pPr>
            <a:r>
              <a:rPr lang="ru-RU" sz="6000" b="1" dirty="0">
                <a:solidFill>
                  <a:srgbClr val="FF0000"/>
                </a:solidFill>
                <a:effectLst>
                  <a:outerShdw blurRad="38100" dist="38100" dir="2700000" algn="tl">
                    <a:srgbClr val="000000"/>
                  </a:outerShdw>
                </a:effectLst>
                <a:latin typeface="Comic Sans MS" pitchFamily="66" charset="0"/>
              </a:rPr>
              <a:t>Скобликова</a:t>
            </a:r>
            <a:endParaRPr lang="en-US" sz="6000" b="1" dirty="0">
              <a:solidFill>
                <a:srgbClr val="FF0000"/>
              </a:solidFill>
              <a:effectLst>
                <a:outerShdw blurRad="38100" dist="38100" dir="2700000" algn="tl">
                  <a:srgbClr val="000000"/>
                </a:outerShdw>
              </a:effectLst>
              <a:latin typeface="Comic Sans MS" pitchFamily="66" charset="0"/>
            </a:endParaRPr>
          </a:p>
        </p:txBody>
      </p:sp>
      <p:sp>
        <p:nvSpPr>
          <p:cNvPr id="35844" name="Rectangle 4"/>
          <p:cNvSpPr>
            <a:spLocks noChangeArrowheads="1"/>
          </p:cNvSpPr>
          <p:nvPr/>
        </p:nvSpPr>
        <p:spPr bwMode="auto">
          <a:xfrm>
            <a:off x="406400" y="784225"/>
            <a:ext cx="8418513" cy="1538288"/>
          </a:xfrm>
          <a:prstGeom prst="rect">
            <a:avLst/>
          </a:prstGeom>
          <a:noFill/>
          <a:ln w="9525">
            <a:noFill/>
            <a:miter lim="800000"/>
            <a:headEnd/>
            <a:tailEnd/>
          </a:ln>
        </p:spPr>
        <p:txBody>
          <a:bodyPr wrap="none" anchor="ctr"/>
          <a:lstStyle/>
          <a:p>
            <a:pPr algn="ctr"/>
            <a:r>
              <a:rPr lang="ru-RU" sz="3600" b="1">
                <a:solidFill>
                  <a:srgbClr val="FFC000"/>
                </a:solidFill>
                <a:latin typeface="Comic Sans MS" pitchFamily="66" charset="0"/>
              </a:rPr>
              <a:t>Какую спортсменку-конькобежку, </a:t>
            </a:r>
          </a:p>
          <a:p>
            <a:pPr algn="ctr"/>
            <a:r>
              <a:rPr lang="ru-RU" sz="3600" b="1">
                <a:solidFill>
                  <a:srgbClr val="FFC000"/>
                </a:solidFill>
                <a:latin typeface="Comic Sans MS" pitchFamily="66" charset="0"/>
              </a:rPr>
              <a:t> назвали «уральской молнией»?</a:t>
            </a:r>
          </a:p>
        </p:txBody>
      </p:sp>
      <p:sp>
        <p:nvSpPr>
          <p:cNvPr id="27653"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pic>
        <p:nvPicPr>
          <p:cNvPr id="35846" name="Picture 6" descr="F:\сичи2014\п.jpeg"/>
          <p:cNvPicPr>
            <a:picLocks noChangeAspect="1" noChangeArrowheads="1"/>
          </p:cNvPicPr>
          <p:nvPr/>
        </p:nvPicPr>
        <p:blipFill>
          <a:blip r:embed="rId4"/>
          <a:srcRect/>
          <a:stretch>
            <a:fillRect/>
          </a:stretch>
        </p:blipFill>
        <p:spPr bwMode="auto">
          <a:xfrm>
            <a:off x="138113" y="2333625"/>
            <a:ext cx="3592512" cy="399573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584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6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animBg="1"/>
      <p:bldP spid="2765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28675" name="Rectangle 3"/>
          <p:cNvSpPr>
            <a:spLocks noChangeAspect="1" noChangeArrowheads="1"/>
          </p:cNvSpPr>
          <p:nvPr/>
        </p:nvSpPr>
        <p:spPr bwMode="auto">
          <a:xfrm>
            <a:off x="0" y="4470400"/>
            <a:ext cx="9144000" cy="1176338"/>
          </a:xfrm>
          <a:prstGeom prst="rect">
            <a:avLst/>
          </a:prstGeom>
          <a:gradFill rotWithShape="0">
            <a:gsLst>
              <a:gs pos="0">
                <a:srgbClr val="3366FF"/>
              </a:gs>
              <a:gs pos="50000">
                <a:srgbClr val="000066"/>
              </a:gs>
              <a:gs pos="100000">
                <a:srgbClr val="3366FF"/>
              </a:gs>
            </a:gsLst>
            <a:lin ang="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algn="ctr">
              <a:defRPr/>
            </a:pPr>
            <a:endParaRPr lang="ru-RU" sz="3600" b="1" dirty="0">
              <a:solidFill>
                <a:schemeClr val="bg1"/>
              </a:solidFill>
            </a:endParaRPr>
          </a:p>
          <a:p>
            <a:pPr marL="2336800" algn="ctr">
              <a:defRPr/>
            </a:pPr>
            <a:r>
              <a:rPr lang="ru-RU" sz="6000" b="1" dirty="0">
                <a:solidFill>
                  <a:srgbClr val="FF0000"/>
                </a:solidFill>
                <a:latin typeface="Comic Sans MS" pitchFamily="66" charset="0"/>
              </a:rPr>
              <a:t>Лариса </a:t>
            </a:r>
          </a:p>
          <a:p>
            <a:pPr marL="2336800" algn="ctr">
              <a:defRPr/>
            </a:pPr>
            <a:r>
              <a:rPr lang="ru-RU" sz="6000" b="1" dirty="0" err="1">
                <a:solidFill>
                  <a:srgbClr val="FF0000"/>
                </a:solidFill>
                <a:latin typeface="Comic Sans MS" pitchFamily="66" charset="0"/>
              </a:rPr>
              <a:t>Лазутина</a:t>
            </a:r>
            <a:endParaRPr lang="en-US" sz="6000" b="1" dirty="0">
              <a:solidFill>
                <a:srgbClr val="FF0000"/>
              </a:solidFill>
              <a:latin typeface="Comic Sans MS" pitchFamily="66" charset="0"/>
            </a:endParaRPr>
          </a:p>
          <a:p>
            <a:pPr algn="ctr">
              <a:defRPr/>
            </a:pPr>
            <a:endParaRPr lang="en-US" sz="4000" b="1" dirty="0">
              <a:solidFill>
                <a:schemeClr val="bg1"/>
              </a:solidFill>
            </a:endParaRPr>
          </a:p>
        </p:txBody>
      </p:sp>
      <p:sp>
        <p:nvSpPr>
          <p:cNvPr id="36868" name="Rectangle 4"/>
          <p:cNvSpPr>
            <a:spLocks noChangeArrowheads="1"/>
          </p:cNvSpPr>
          <p:nvPr/>
        </p:nvSpPr>
        <p:spPr bwMode="auto">
          <a:xfrm>
            <a:off x="188913" y="717550"/>
            <a:ext cx="8737600" cy="2373313"/>
          </a:xfrm>
          <a:prstGeom prst="rect">
            <a:avLst/>
          </a:prstGeom>
          <a:noFill/>
          <a:ln w="9525">
            <a:noFill/>
            <a:miter lim="800000"/>
            <a:headEnd/>
            <a:tailEnd/>
          </a:ln>
        </p:spPr>
        <p:txBody>
          <a:bodyPr wrap="none" anchor="ctr"/>
          <a:lstStyle/>
          <a:p>
            <a:pPr algn="ctr"/>
            <a:endParaRPr lang="ru-RU" sz="3600" b="1">
              <a:solidFill>
                <a:srgbClr val="FFCC00"/>
              </a:solidFill>
            </a:endParaRPr>
          </a:p>
          <a:p>
            <a:pPr algn="ctr"/>
            <a:r>
              <a:rPr lang="ru-RU" sz="3600" b="1">
                <a:solidFill>
                  <a:srgbClr val="FFCC00"/>
                </a:solidFill>
                <a:latin typeface="Comic Sans MS" pitchFamily="66" charset="0"/>
              </a:rPr>
              <a:t>Пятикратная олимпийская </a:t>
            </a:r>
          </a:p>
          <a:p>
            <a:pPr algn="ctr"/>
            <a:r>
              <a:rPr lang="ru-RU" sz="3600" b="1">
                <a:solidFill>
                  <a:srgbClr val="FFCC00"/>
                </a:solidFill>
                <a:latin typeface="Comic Sans MS" pitchFamily="66" charset="0"/>
              </a:rPr>
              <a:t>чемпионка  в лыжных видах</a:t>
            </a:r>
          </a:p>
          <a:p>
            <a:pPr algn="ctr"/>
            <a:r>
              <a:rPr lang="ru-RU" sz="3600" b="1">
                <a:solidFill>
                  <a:srgbClr val="FFCC00"/>
                </a:solidFill>
                <a:latin typeface="Comic Sans MS" pitchFamily="66" charset="0"/>
              </a:rPr>
              <a:t>спорта </a:t>
            </a:r>
            <a:r>
              <a:rPr lang="ru-RU" sz="3600" b="1">
                <a:solidFill>
                  <a:srgbClr val="FFC000"/>
                </a:solidFill>
                <a:latin typeface="Comic Sans MS" pitchFamily="66" charset="0"/>
              </a:rPr>
              <a:t>8-кратная  чемпионка мира, </a:t>
            </a:r>
          </a:p>
          <a:p>
            <a:pPr algn="ctr"/>
            <a:r>
              <a:rPr lang="ru-RU" sz="3600" b="1">
                <a:solidFill>
                  <a:srgbClr val="FFC000"/>
                </a:solidFill>
                <a:latin typeface="Comic Sans MS" pitchFamily="66" charset="0"/>
              </a:rPr>
              <a:t>Обладатель Кубка мира-90</a:t>
            </a:r>
          </a:p>
          <a:p>
            <a:pPr algn="ctr"/>
            <a:endParaRPr lang="ru-RU" sz="3600" b="1">
              <a:solidFill>
                <a:srgbClr val="FFCC00"/>
              </a:solidFill>
            </a:endParaRPr>
          </a:p>
          <a:p>
            <a:pPr algn="ctr"/>
            <a:endParaRPr lang="ru-RU" sz="3600" b="1">
              <a:solidFill>
                <a:srgbClr val="FFCC00"/>
              </a:solidFill>
            </a:endParaRPr>
          </a:p>
        </p:txBody>
      </p:sp>
      <p:sp>
        <p:nvSpPr>
          <p:cNvPr id="28677"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pic>
        <p:nvPicPr>
          <p:cNvPr id="36870" name="Picture 6" descr="F:\сичи2014\ы.jpeg"/>
          <p:cNvPicPr>
            <a:picLocks noChangeAspect="1" noChangeArrowheads="1"/>
          </p:cNvPicPr>
          <p:nvPr/>
        </p:nvPicPr>
        <p:blipFill>
          <a:blip r:embed="rId4"/>
          <a:srcRect/>
          <a:stretch>
            <a:fillRect/>
          </a:stretch>
        </p:blipFill>
        <p:spPr bwMode="auto">
          <a:xfrm>
            <a:off x="188913" y="3090863"/>
            <a:ext cx="3360737" cy="37385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687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6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nimBg="1"/>
      <p:bldP spid="2867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29699" name="Rectangle 3"/>
          <p:cNvSpPr>
            <a:spLocks noChangeAspect="1" noChangeArrowheads="1"/>
          </p:cNvSpPr>
          <p:nvPr/>
        </p:nvSpPr>
        <p:spPr bwMode="auto">
          <a:xfrm>
            <a:off x="0" y="4572000"/>
            <a:ext cx="9144000" cy="1508125"/>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marL="3324225" algn="ctr">
              <a:defRPr/>
            </a:pPr>
            <a:r>
              <a:rPr lang="ru-RU" sz="6000" b="1" dirty="0">
                <a:solidFill>
                  <a:srgbClr val="FF0000"/>
                </a:solidFill>
                <a:effectLst>
                  <a:outerShdw blurRad="38100" dist="38100" dir="2700000" algn="tl">
                    <a:srgbClr val="000000"/>
                  </a:outerShdw>
                </a:effectLst>
                <a:latin typeface="Comic Sans MS" pitchFamily="66" charset="0"/>
                <a:cs typeface="Arial" charset="0"/>
              </a:rPr>
              <a:t>Евгений </a:t>
            </a:r>
          </a:p>
          <a:p>
            <a:pPr marL="3324225" algn="ctr">
              <a:defRPr/>
            </a:pPr>
            <a:r>
              <a:rPr lang="ru-RU" sz="6000" b="1" dirty="0">
                <a:solidFill>
                  <a:srgbClr val="FF0000"/>
                </a:solidFill>
                <a:effectLst>
                  <a:outerShdw blurRad="38100" dist="38100" dir="2700000" algn="tl">
                    <a:srgbClr val="000000"/>
                  </a:outerShdw>
                </a:effectLst>
                <a:latin typeface="Comic Sans MS" pitchFamily="66" charset="0"/>
                <a:cs typeface="Arial" charset="0"/>
              </a:rPr>
              <a:t>Кафельников</a:t>
            </a:r>
            <a:endParaRPr lang="en-US" sz="6000" b="1" dirty="0">
              <a:solidFill>
                <a:srgbClr val="FF0000"/>
              </a:solidFill>
              <a:effectLst>
                <a:outerShdw blurRad="38100" dist="38100" dir="2700000" algn="tl">
                  <a:srgbClr val="000000"/>
                </a:outerShdw>
              </a:effectLst>
              <a:latin typeface="Comic Sans MS" pitchFamily="66" charset="0"/>
              <a:cs typeface="Arial" charset="0"/>
            </a:endParaRPr>
          </a:p>
        </p:txBody>
      </p:sp>
      <p:sp>
        <p:nvSpPr>
          <p:cNvPr id="37892" name="Rectangle 4"/>
          <p:cNvSpPr>
            <a:spLocks noChangeArrowheads="1"/>
          </p:cNvSpPr>
          <p:nvPr/>
        </p:nvSpPr>
        <p:spPr bwMode="auto">
          <a:xfrm>
            <a:off x="0" y="1614488"/>
            <a:ext cx="9144000" cy="1820862"/>
          </a:xfrm>
          <a:prstGeom prst="rect">
            <a:avLst/>
          </a:prstGeom>
          <a:noFill/>
          <a:ln w="9525">
            <a:noFill/>
            <a:miter lim="800000"/>
            <a:headEnd/>
            <a:tailEnd/>
          </a:ln>
        </p:spPr>
        <p:txBody>
          <a:bodyPr wrap="none" anchor="ctr"/>
          <a:lstStyle/>
          <a:p>
            <a:pPr algn="ctr"/>
            <a:r>
              <a:rPr lang="ru-RU" sz="3600" b="1">
                <a:solidFill>
                  <a:srgbClr val="FFC000"/>
                </a:solidFill>
                <a:latin typeface="Comic Sans MS" pitchFamily="66" charset="0"/>
              </a:rPr>
              <a:t>Олимпийский чемпион 2000 года</a:t>
            </a:r>
          </a:p>
          <a:p>
            <a:pPr algn="ctr"/>
            <a:r>
              <a:rPr lang="ru-RU" sz="3600" b="1">
                <a:solidFill>
                  <a:srgbClr val="FFC000"/>
                </a:solidFill>
                <a:latin typeface="Comic Sans MS" pitchFamily="66" charset="0"/>
              </a:rPr>
              <a:t>(Сидней)по теннису.</a:t>
            </a:r>
          </a:p>
          <a:p>
            <a:pPr algn="ctr"/>
            <a:r>
              <a:rPr lang="ru-RU" sz="3600" b="1">
                <a:solidFill>
                  <a:srgbClr val="FFC000"/>
                </a:solidFill>
                <a:latin typeface="Comic Sans MS" pitchFamily="66" charset="0"/>
              </a:rPr>
              <a:t>Победитель 26 турниров в индиви-</a:t>
            </a:r>
          </a:p>
          <a:p>
            <a:pPr algn="ctr"/>
            <a:r>
              <a:rPr lang="ru-RU" sz="3600" b="1">
                <a:solidFill>
                  <a:srgbClr val="FFC000"/>
                </a:solidFill>
                <a:latin typeface="Comic Sans MS" pitchFamily="66" charset="0"/>
              </a:rPr>
              <a:t>дуальном разряде; 27 – в парном –</a:t>
            </a:r>
          </a:p>
          <a:p>
            <a:pPr algn="ctr"/>
            <a:r>
              <a:rPr lang="ru-RU" sz="3600" b="1">
                <a:solidFill>
                  <a:srgbClr val="FFC000"/>
                </a:solidFill>
                <a:latin typeface="Comic Sans MS" pitchFamily="66" charset="0"/>
              </a:rPr>
              <a:t>Ассоциации теннисистов-</a:t>
            </a:r>
          </a:p>
          <a:p>
            <a:pPr algn="ctr"/>
            <a:r>
              <a:rPr lang="ru-RU" sz="3600" b="1">
                <a:solidFill>
                  <a:srgbClr val="FFC000"/>
                </a:solidFill>
                <a:latin typeface="Comic Sans MS" pitchFamily="66" charset="0"/>
              </a:rPr>
              <a:t>профессионалов</a:t>
            </a:r>
          </a:p>
          <a:p>
            <a:pPr algn="ctr"/>
            <a:endParaRPr lang="en-US" sz="4000" b="1">
              <a:solidFill>
                <a:srgbClr val="FFC000"/>
              </a:solidFill>
            </a:endParaRPr>
          </a:p>
        </p:txBody>
      </p:sp>
      <p:sp>
        <p:nvSpPr>
          <p:cNvPr id="29701"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pic>
        <p:nvPicPr>
          <p:cNvPr id="37894" name="Picture 6" descr="F:\сичи2014\ф.jpeg"/>
          <p:cNvPicPr>
            <a:picLocks noChangeAspect="1" noChangeArrowheads="1"/>
          </p:cNvPicPr>
          <p:nvPr/>
        </p:nvPicPr>
        <p:blipFill>
          <a:blip r:embed="rId4"/>
          <a:srcRect/>
          <a:stretch>
            <a:fillRect/>
          </a:stretch>
        </p:blipFill>
        <p:spPr bwMode="auto">
          <a:xfrm>
            <a:off x="109538" y="3884613"/>
            <a:ext cx="2574925" cy="28654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789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7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nimBg="1"/>
      <p:bldP spid="2970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30723" name="Rectangle 3"/>
          <p:cNvSpPr>
            <a:spLocks noChangeAspect="1" noChangeArrowheads="1"/>
          </p:cNvSpPr>
          <p:nvPr/>
        </p:nvSpPr>
        <p:spPr bwMode="auto">
          <a:xfrm>
            <a:off x="0" y="4645025"/>
            <a:ext cx="9144000" cy="1509713"/>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marL="2336800" algn="ctr">
              <a:tabLst>
                <a:tab pos="2235200" algn="l"/>
              </a:tabLst>
              <a:defRPr/>
            </a:pPr>
            <a:r>
              <a:rPr lang="ru-RU" sz="6000" b="1" dirty="0">
                <a:solidFill>
                  <a:srgbClr val="FF0000"/>
                </a:solidFill>
                <a:effectLst>
                  <a:outerShdw blurRad="38100" dist="38100" dir="2700000" algn="tl">
                    <a:srgbClr val="000000"/>
                  </a:outerShdw>
                </a:effectLst>
                <a:latin typeface="Comic Sans MS" pitchFamily="66" charset="0"/>
              </a:rPr>
              <a:t>Ирина </a:t>
            </a:r>
          </a:p>
          <a:p>
            <a:pPr marL="2336800" algn="ctr">
              <a:tabLst>
                <a:tab pos="2235200" algn="l"/>
              </a:tabLst>
              <a:defRPr/>
            </a:pPr>
            <a:r>
              <a:rPr lang="ru-RU" sz="6000" b="1" dirty="0">
                <a:solidFill>
                  <a:srgbClr val="FF0000"/>
                </a:solidFill>
                <a:effectLst>
                  <a:outerShdw blurRad="38100" dist="38100" dir="2700000" algn="tl">
                    <a:srgbClr val="000000"/>
                  </a:outerShdw>
                </a:effectLst>
                <a:latin typeface="Comic Sans MS" pitchFamily="66" charset="0"/>
              </a:rPr>
              <a:t>Караваева</a:t>
            </a:r>
            <a:endParaRPr lang="en-US" sz="6000" b="1" dirty="0">
              <a:solidFill>
                <a:srgbClr val="FF0000"/>
              </a:solidFill>
              <a:effectLst>
                <a:outerShdw blurRad="38100" dist="38100" dir="2700000" algn="tl">
                  <a:srgbClr val="000000"/>
                </a:outerShdw>
              </a:effectLst>
              <a:latin typeface="Comic Sans MS" pitchFamily="66" charset="0"/>
            </a:endParaRPr>
          </a:p>
        </p:txBody>
      </p:sp>
      <p:sp>
        <p:nvSpPr>
          <p:cNvPr id="30724" name="Rectangle 4"/>
          <p:cNvSpPr>
            <a:spLocks noChangeArrowheads="1"/>
          </p:cNvSpPr>
          <p:nvPr/>
        </p:nvSpPr>
        <p:spPr bwMode="auto">
          <a:xfrm>
            <a:off x="28575" y="827088"/>
            <a:ext cx="9115425" cy="3149600"/>
          </a:xfrm>
          <a:prstGeom prst="rect">
            <a:avLst/>
          </a:prstGeom>
          <a:noFill/>
          <a:ln w="9525">
            <a:noFill/>
            <a:miter lim="800000"/>
            <a:headEnd/>
            <a:tailEnd/>
          </a:ln>
          <a:effectLst/>
        </p:spPr>
        <p:txBody>
          <a:bodyPr wrap="none" anchor="ctr"/>
          <a:lstStyle/>
          <a:p>
            <a:pPr algn="ctr">
              <a:defRPr/>
            </a:pPr>
            <a:r>
              <a:rPr lang="ru-RU" sz="3600" b="1" dirty="0">
                <a:solidFill>
                  <a:srgbClr val="FFCC00"/>
                </a:solidFill>
                <a:effectLst>
                  <a:outerShdw blurRad="38100" dist="38100" dir="2700000" algn="tl">
                    <a:srgbClr val="C0C0C0"/>
                  </a:outerShdw>
                </a:effectLst>
                <a:latin typeface="Comic Sans MS" pitchFamily="66" charset="0"/>
              </a:rPr>
              <a:t>Чемпионка </a:t>
            </a:r>
            <a:r>
              <a:rPr lang="en-US" sz="3600" b="1" dirty="0">
                <a:solidFill>
                  <a:srgbClr val="FFCC00"/>
                </a:solidFill>
                <a:effectLst>
                  <a:outerShdw blurRad="38100" dist="38100" dir="2700000" algn="tl">
                    <a:srgbClr val="C0C0C0"/>
                  </a:outerShdw>
                </a:effectLst>
                <a:latin typeface="Comic Sans MS" pitchFamily="66" charset="0"/>
              </a:rPr>
              <a:t>XXVII</a:t>
            </a:r>
            <a:r>
              <a:rPr lang="ru-RU" sz="3600" b="1" dirty="0">
                <a:solidFill>
                  <a:srgbClr val="FFCC00"/>
                </a:solidFill>
                <a:effectLst>
                  <a:outerShdw blurRad="38100" dist="38100" dir="2700000" algn="tl">
                    <a:srgbClr val="C0C0C0"/>
                  </a:outerShdw>
                </a:effectLst>
                <a:latin typeface="Comic Sans MS" pitchFamily="66" charset="0"/>
              </a:rPr>
              <a:t> Олимпиады-2000</a:t>
            </a:r>
          </a:p>
          <a:p>
            <a:pPr algn="ctr">
              <a:defRPr/>
            </a:pPr>
            <a:r>
              <a:rPr lang="ru-RU" sz="3600" b="1" dirty="0">
                <a:solidFill>
                  <a:srgbClr val="FFCC00"/>
                </a:solidFill>
                <a:effectLst>
                  <a:outerShdw blurRad="38100" dist="38100" dir="2700000" algn="tl">
                    <a:srgbClr val="C0C0C0"/>
                  </a:outerShdw>
                </a:effectLst>
                <a:latin typeface="Comic Sans MS" pitchFamily="66" charset="0"/>
              </a:rPr>
              <a:t>(Сидней) в индивидуальных </a:t>
            </a:r>
          </a:p>
          <a:p>
            <a:pPr algn="ctr">
              <a:defRPr/>
            </a:pPr>
            <a:r>
              <a:rPr lang="ru-RU" sz="3600" b="1" dirty="0">
                <a:solidFill>
                  <a:srgbClr val="FFCC00"/>
                </a:solidFill>
                <a:effectLst>
                  <a:outerShdw blurRad="38100" dist="38100" dir="2700000" algn="tl">
                    <a:srgbClr val="C0C0C0"/>
                  </a:outerShdw>
                </a:effectLst>
                <a:latin typeface="Comic Sans MS" pitchFamily="66" charset="0"/>
              </a:rPr>
              <a:t>прыжках на батуте, </a:t>
            </a:r>
          </a:p>
          <a:p>
            <a:pPr algn="ctr">
              <a:defRPr/>
            </a:pPr>
            <a:r>
              <a:rPr lang="ru-RU" sz="3600" b="1" dirty="0">
                <a:solidFill>
                  <a:srgbClr val="FFCC00"/>
                </a:solidFill>
                <a:effectLst>
                  <a:outerShdw blurRad="38100" dist="38100" dir="2700000" algn="tl">
                    <a:srgbClr val="C0C0C0"/>
                  </a:outerShdw>
                </a:effectLst>
                <a:latin typeface="Comic Sans MS" pitchFamily="66" charset="0"/>
              </a:rPr>
              <a:t>участница </a:t>
            </a:r>
            <a:r>
              <a:rPr lang="en-US" sz="3600" b="1" dirty="0">
                <a:solidFill>
                  <a:srgbClr val="FFCC00"/>
                </a:solidFill>
                <a:effectLst>
                  <a:outerShdw blurRad="38100" dist="38100" dir="2700000" algn="tl">
                    <a:srgbClr val="C0C0C0"/>
                  </a:outerShdw>
                </a:effectLst>
                <a:latin typeface="Comic Sans MS" pitchFamily="66" charset="0"/>
              </a:rPr>
              <a:t>XXVIII</a:t>
            </a:r>
          </a:p>
          <a:p>
            <a:pPr algn="ctr">
              <a:defRPr/>
            </a:pPr>
            <a:r>
              <a:rPr lang="ru-RU" sz="3600" b="1" dirty="0">
                <a:solidFill>
                  <a:srgbClr val="FFCC00"/>
                </a:solidFill>
                <a:effectLst>
                  <a:outerShdw blurRad="38100" dist="38100" dir="2700000" algn="tl">
                    <a:srgbClr val="C0C0C0"/>
                  </a:outerShdw>
                </a:effectLst>
                <a:latin typeface="Comic Sans MS" pitchFamily="66" charset="0"/>
              </a:rPr>
              <a:t>Олимпиады-2004(Афины),</a:t>
            </a:r>
          </a:p>
          <a:p>
            <a:pPr algn="ctr">
              <a:defRPr/>
            </a:pPr>
            <a:r>
              <a:rPr lang="en-US" sz="3600" b="1" dirty="0">
                <a:solidFill>
                  <a:srgbClr val="FFCC00"/>
                </a:solidFill>
                <a:effectLst>
                  <a:outerShdw blurRad="38100" dist="38100" dir="2700000" algn="tl">
                    <a:srgbClr val="C0C0C0"/>
                  </a:outerShdw>
                </a:effectLst>
                <a:latin typeface="Comic Sans MS" pitchFamily="66" charset="0"/>
              </a:rPr>
              <a:t>XXIX</a:t>
            </a:r>
            <a:r>
              <a:rPr lang="ru-RU" sz="3600" b="1" dirty="0">
                <a:solidFill>
                  <a:srgbClr val="FFCC00"/>
                </a:solidFill>
                <a:effectLst>
                  <a:outerShdw blurRad="38100" dist="38100" dir="2700000" algn="tl">
                    <a:srgbClr val="C0C0C0"/>
                  </a:outerShdw>
                </a:effectLst>
                <a:latin typeface="Comic Sans MS" pitchFamily="66" charset="0"/>
              </a:rPr>
              <a:t> Олимпиады-2008(Пекин)</a:t>
            </a:r>
            <a:endParaRPr lang="en-US" sz="3600" b="1" dirty="0">
              <a:solidFill>
                <a:srgbClr val="FFCC00"/>
              </a:solidFill>
              <a:effectLst>
                <a:outerShdw blurRad="38100" dist="38100" dir="2700000" algn="tl">
                  <a:srgbClr val="C0C0C0"/>
                </a:outerShdw>
              </a:effectLst>
              <a:latin typeface="Comic Sans MS" pitchFamily="66" charset="0"/>
            </a:endParaRPr>
          </a:p>
        </p:txBody>
      </p:sp>
      <p:sp>
        <p:nvSpPr>
          <p:cNvPr id="30725"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pic>
        <p:nvPicPr>
          <p:cNvPr id="38918" name="Picture 6" descr="F:\сичи2014\эх.jpeg"/>
          <p:cNvPicPr>
            <a:picLocks noChangeAspect="1" noChangeArrowheads="1"/>
          </p:cNvPicPr>
          <p:nvPr/>
        </p:nvPicPr>
        <p:blipFill>
          <a:blip r:embed="rId4"/>
          <a:srcRect/>
          <a:stretch>
            <a:fillRect/>
          </a:stretch>
        </p:blipFill>
        <p:spPr bwMode="auto">
          <a:xfrm>
            <a:off x="166688" y="4476750"/>
            <a:ext cx="2111375" cy="2349500"/>
          </a:xfrm>
          <a:prstGeom prst="rect">
            <a:avLst/>
          </a:prstGeom>
          <a:noFill/>
          <a:ln w="9525">
            <a:noFill/>
            <a:miter lim="800000"/>
            <a:headEnd/>
            <a:tailEnd/>
          </a:ln>
        </p:spPr>
      </p:pic>
      <p:pic>
        <p:nvPicPr>
          <p:cNvPr id="38919" name="Picture 7"/>
          <p:cNvPicPr>
            <a:picLocks noChangeAspect="1" noChangeArrowheads="1"/>
          </p:cNvPicPr>
          <p:nvPr/>
        </p:nvPicPr>
        <p:blipFill>
          <a:blip r:embed="rId5" cstate="email"/>
          <a:srcRect/>
          <a:stretch>
            <a:fillRect/>
          </a:stretch>
        </p:blipFill>
        <p:spPr bwMode="auto">
          <a:xfrm>
            <a:off x="2100263" y="5192713"/>
            <a:ext cx="1054100" cy="15303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891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89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07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nimBg="1"/>
      <p:bldP spid="3072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31747" name="Rectangle 3"/>
          <p:cNvSpPr>
            <a:spLocks noChangeAspect="1" noChangeArrowheads="1"/>
          </p:cNvSpPr>
          <p:nvPr/>
        </p:nvSpPr>
        <p:spPr bwMode="auto">
          <a:xfrm>
            <a:off x="0" y="4818063"/>
            <a:ext cx="9144000" cy="1235075"/>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marL="711200" algn="ctr">
              <a:defRPr/>
            </a:pPr>
            <a:r>
              <a:rPr lang="ru-RU" sz="6000" b="1" dirty="0">
                <a:solidFill>
                  <a:srgbClr val="FF0000"/>
                </a:solidFill>
                <a:effectLst>
                  <a:outerShdw blurRad="38100" dist="38100" dir="2700000" algn="tl">
                    <a:srgbClr val="000000"/>
                  </a:outerShdw>
                </a:effectLst>
                <a:latin typeface="Comic Sans MS" pitchFamily="66" charset="0"/>
              </a:rPr>
              <a:t>Марина </a:t>
            </a:r>
          </a:p>
          <a:p>
            <a:pPr marL="711200" algn="ctr">
              <a:defRPr/>
            </a:pPr>
            <a:r>
              <a:rPr lang="ru-RU" sz="6000" b="1" dirty="0" err="1">
                <a:solidFill>
                  <a:srgbClr val="FF0000"/>
                </a:solidFill>
                <a:effectLst>
                  <a:outerShdw blurRad="38100" dist="38100" dir="2700000" algn="tl">
                    <a:srgbClr val="000000"/>
                  </a:outerShdw>
                </a:effectLst>
                <a:latin typeface="Comic Sans MS" pitchFamily="66" charset="0"/>
              </a:rPr>
              <a:t>Шаинова</a:t>
            </a:r>
            <a:endParaRPr lang="en-US" sz="6000" b="1" dirty="0">
              <a:solidFill>
                <a:srgbClr val="FF0000"/>
              </a:solidFill>
              <a:effectLst>
                <a:outerShdw blurRad="38100" dist="38100" dir="2700000" algn="tl">
                  <a:srgbClr val="000000"/>
                </a:outerShdw>
              </a:effectLst>
              <a:latin typeface="Comic Sans MS" pitchFamily="66" charset="0"/>
              <a:cs typeface="Arial" charset="0"/>
            </a:endParaRPr>
          </a:p>
        </p:txBody>
      </p:sp>
      <p:sp>
        <p:nvSpPr>
          <p:cNvPr id="39940" name="Rectangle 4"/>
          <p:cNvSpPr>
            <a:spLocks noChangeArrowheads="1"/>
          </p:cNvSpPr>
          <p:nvPr/>
        </p:nvSpPr>
        <p:spPr bwMode="auto">
          <a:xfrm>
            <a:off x="0" y="696913"/>
            <a:ext cx="9144000" cy="2582862"/>
          </a:xfrm>
          <a:prstGeom prst="rect">
            <a:avLst/>
          </a:prstGeom>
          <a:noFill/>
          <a:ln w="9525">
            <a:noFill/>
            <a:miter lim="800000"/>
            <a:headEnd/>
            <a:tailEnd/>
          </a:ln>
        </p:spPr>
        <p:txBody>
          <a:bodyPr wrap="none" anchor="ctr"/>
          <a:lstStyle/>
          <a:p>
            <a:pPr algn="ctr"/>
            <a:r>
              <a:rPr lang="ru-RU" sz="3600" b="1">
                <a:solidFill>
                  <a:srgbClr val="FFC000"/>
                </a:solidFill>
                <a:latin typeface="Comic Sans MS" pitchFamily="66" charset="0"/>
              </a:rPr>
              <a:t>Серебряная медалистка </a:t>
            </a:r>
            <a:r>
              <a:rPr lang="en-US" sz="3600" b="1">
                <a:solidFill>
                  <a:srgbClr val="FFC000"/>
                </a:solidFill>
                <a:latin typeface="Comic Sans MS" pitchFamily="66" charset="0"/>
              </a:rPr>
              <a:t>XXIX </a:t>
            </a:r>
            <a:endParaRPr lang="ru-RU" sz="3600" b="1">
              <a:solidFill>
                <a:srgbClr val="FFC000"/>
              </a:solidFill>
              <a:latin typeface="Comic Sans MS" pitchFamily="66" charset="0"/>
            </a:endParaRPr>
          </a:p>
          <a:p>
            <a:pPr algn="ctr"/>
            <a:r>
              <a:rPr lang="ru-RU" sz="3600" b="1">
                <a:solidFill>
                  <a:srgbClr val="FFC000"/>
                </a:solidFill>
                <a:latin typeface="Comic Sans MS" pitchFamily="66" charset="0"/>
              </a:rPr>
              <a:t>Олимпиады 2008 года, в Пекине </a:t>
            </a:r>
          </a:p>
          <a:p>
            <a:pPr algn="ctr"/>
            <a:r>
              <a:rPr lang="ru-RU" sz="3600" b="1">
                <a:solidFill>
                  <a:srgbClr val="FFC000"/>
                </a:solidFill>
                <a:latin typeface="Comic Sans MS" pitchFamily="66" charset="0"/>
              </a:rPr>
              <a:t>по тяжелой атлетике.</a:t>
            </a:r>
          </a:p>
          <a:p>
            <a:pPr algn="ctr"/>
            <a:r>
              <a:rPr lang="ru-RU" sz="3600" b="1">
                <a:solidFill>
                  <a:srgbClr val="FFC000"/>
                </a:solidFill>
                <a:latin typeface="Comic Sans MS" pitchFamily="66" charset="0"/>
              </a:rPr>
              <a:t>Трехкратная чемпионка мира.</a:t>
            </a:r>
          </a:p>
          <a:p>
            <a:pPr algn="ctr"/>
            <a:endParaRPr lang="ru-RU" sz="3600" b="1">
              <a:solidFill>
                <a:srgbClr val="FFC000"/>
              </a:solidFill>
              <a:latin typeface="Comic Sans MS" pitchFamily="66" charset="0"/>
            </a:endParaRPr>
          </a:p>
        </p:txBody>
      </p:sp>
      <p:sp>
        <p:nvSpPr>
          <p:cNvPr id="31749" name="AutoShape 5">
            <a:hlinkClick r:id="rId3" action="ppaction://hlinksldjump"/>
          </p:cNvPr>
          <p:cNvSpPr>
            <a:spLocks noChangeArrowheads="1"/>
          </p:cNvSpPr>
          <p:nvPr/>
        </p:nvSpPr>
        <p:spPr bwMode="auto">
          <a:xfrm>
            <a:off x="7704138" y="6343650"/>
            <a:ext cx="1176337" cy="500063"/>
          </a:xfrm>
          <a:prstGeom prst="leftArrow">
            <a:avLst>
              <a:gd name="adj1" fmla="val 50000"/>
              <a:gd name="adj2" fmla="val 58809"/>
            </a:avLst>
          </a:prstGeom>
          <a:solidFill>
            <a:srgbClr val="FFCC00"/>
          </a:solidFill>
          <a:ln w="9525">
            <a:solidFill>
              <a:schemeClr val="tx1"/>
            </a:solidFill>
            <a:miter lim="800000"/>
            <a:headEnd/>
            <a:tailEnd/>
          </a:ln>
        </p:spPr>
        <p:txBody>
          <a:bodyPr wrap="none" anchor="ctr"/>
          <a:lstStyle/>
          <a:p>
            <a:endParaRPr lang="ru-RU"/>
          </a:p>
        </p:txBody>
      </p:sp>
      <p:pic>
        <p:nvPicPr>
          <p:cNvPr id="39942" name="Picture 6"/>
          <p:cNvPicPr>
            <a:picLocks noChangeAspect="1" noChangeArrowheads="1"/>
          </p:cNvPicPr>
          <p:nvPr/>
        </p:nvPicPr>
        <p:blipFill>
          <a:blip r:embed="rId4"/>
          <a:srcRect/>
          <a:stretch>
            <a:fillRect/>
          </a:stretch>
        </p:blipFill>
        <p:spPr bwMode="auto">
          <a:xfrm>
            <a:off x="149225" y="3059113"/>
            <a:ext cx="2492375" cy="36734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994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7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nimBg="1"/>
      <p:bldP spid="3174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31747" name="Rectangle 3"/>
          <p:cNvSpPr>
            <a:spLocks noChangeAspect="1" noChangeArrowheads="1"/>
          </p:cNvSpPr>
          <p:nvPr/>
        </p:nvSpPr>
        <p:spPr bwMode="auto">
          <a:xfrm>
            <a:off x="0" y="4818063"/>
            <a:ext cx="9144000" cy="1235075"/>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marL="711200" algn="ctr">
              <a:defRPr/>
            </a:pPr>
            <a:r>
              <a:rPr lang="ru-RU" sz="6000" b="1" dirty="0">
                <a:solidFill>
                  <a:srgbClr val="FF0000"/>
                </a:solidFill>
                <a:effectLst>
                  <a:outerShdw blurRad="38100" dist="38100" dir="2700000" algn="tl">
                    <a:srgbClr val="000000"/>
                  </a:outerShdw>
                </a:effectLst>
                <a:latin typeface="Comic Sans MS" pitchFamily="66" charset="0"/>
              </a:rPr>
              <a:t>Мария </a:t>
            </a:r>
          </a:p>
          <a:p>
            <a:pPr marL="711200" algn="ctr">
              <a:defRPr/>
            </a:pPr>
            <a:r>
              <a:rPr lang="ru-RU" sz="6000" b="1" dirty="0">
                <a:solidFill>
                  <a:srgbClr val="FF0000"/>
                </a:solidFill>
                <a:effectLst>
                  <a:outerShdw blurRad="38100" dist="38100" dir="2700000" algn="tl">
                    <a:srgbClr val="000000"/>
                  </a:outerShdw>
                </a:effectLst>
                <a:latin typeface="Comic Sans MS" pitchFamily="66" charset="0"/>
              </a:rPr>
              <a:t>Абакумова</a:t>
            </a:r>
            <a:endParaRPr lang="en-US" sz="6000" b="1" dirty="0">
              <a:solidFill>
                <a:srgbClr val="FF0000"/>
              </a:solidFill>
              <a:effectLst>
                <a:outerShdw blurRad="38100" dist="38100" dir="2700000" algn="tl">
                  <a:srgbClr val="000000"/>
                </a:outerShdw>
              </a:effectLst>
              <a:latin typeface="Comic Sans MS" pitchFamily="66" charset="0"/>
              <a:cs typeface="Arial" charset="0"/>
            </a:endParaRPr>
          </a:p>
        </p:txBody>
      </p:sp>
      <p:sp>
        <p:nvSpPr>
          <p:cNvPr id="40964" name="Rectangle 4"/>
          <p:cNvSpPr>
            <a:spLocks noChangeArrowheads="1"/>
          </p:cNvSpPr>
          <p:nvPr/>
        </p:nvSpPr>
        <p:spPr bwMode="auto">
          <a:xfrm>
            <a:off x="0" y="696913"/>
            <a:ext cx="9144000" cy="2582862"/>
          </a:xfrm>
          <a:prstGeom prst="rect">
            <a:avLst/>
          </a:prstGeom>
          <a:noFill/>
          <a:ln w="9525">
            <a:noFill/>
            <a:miter lim="800000"/>
            <a:headEnd/>
            <a:tailEnd/>
          </a:ln>
        </p:spPr>
        <p:txBody>
          <a:bodyPr wrap="none" anchor="ctr"/>
          <a:lstStyle/>
          <a:p>
            <a:pPr algn="ctr"/>
            <a:r>
              <a:rPr lang="ru-RU" sz="3600" b="1">
                <a:solidFill>
                  <a:srgbClr val="FFC000"/>
                </a:solidFill>
                <a:latin typeface="Comic Sans MS" pitchFamily="66" charset="0"/>
              </a:rPr>
              <a:t>Серебряный призер </a:t>
            </a:r>
          </a:p>
          <a:p>
            <a:pPr algn="ctr"/>
            <a:r>
              <a:rPr lang="en-US" sz="3600" b="1">
                <a:solidFill>
                  <a:srgbClr val="FFC000"/>
                </a:solidFill>
                <a:latin typeface="Comic Sans MS" pitchFamily="66" charset="0"/>
              </a:rPr>
              <a:t>XXIX</a:t>
            </a:r>
            <a:r>
              <a:rPr lang="ru-RU" sz="3600" b="1">
                <a:solidFill>
                  <a:srgbClr val="FFC000"/>
                </a:solidFill>
                <a:latin typeface="Comic Sans MS" pitchFamily="66" charset="0"/>
              </a:rPr>
              <a:t> Олимпиады в 2008 году </a:t>
            </a:r>
          </a:p>
          <a:p>
            <a:pPr algn="ctr"/>
            <a:r>
              <a:rPr lang="ru-RU" sz="3600" b="1">
                <a:solidFill>
                  <a:srgbClr val="FFC000"/>
                </a:solidFill>
                <a:latin typeface="Comic Sans MS" pitchFamily="66" charset="0"/>
              </a:rPr>
              <a:t>(Пекин) в метании копья.</a:t>
            </a:r>
          </a:p>
          <a:p>
            <a:pPr algn="ctr"/>
            <a:endParaRPr lang="ru-RU" sz="3600" b="1">
              <a:solidFill>
                <a:srgbClr val="FFC000"/>
              </a:solidFill>
              <a:latin typeface="Comic Sans MS" pitchFamily="66" charset="0"/>
            </a:endParaRPr>
          </a:p>
        </p:txBody>
      </p:sp>
      <p:sp>
        <p:nvSpPr>
          <p:cNvPr id="31749" name="AutoShape 5">
            <a:hlinkClick r:id="rId3" action="ppaction://hlinksldjump"/>
          </p:cNvPr>
          <p:cNvSpPr>
            <a:spLocks noChangeArrowheads="1"/>
          </p:cNvSpPr>
          <p:nvPr/>
        </p:nvSpPr>
        <p:spPr bwMode="auto">
          <a:xfrm>
            <a:off x="7704138" y="6343650"/>
            <a:ext cx="1176337" cy="500063"/>
          </a:xfrm>
          <a:prstGeom prst="leftArrow">
            <a:avLst>
              <a:gd name="adj1" fmla="val 50000"/>
              <a:gd name="adj2" fmla="val 58809"/>
            </a:avLst>
          </a:prstGeom>
          <a:solidFill>
            <a:srgbClr val="FFCC00"/>
          </a:solidFill>
          <a:ln w="9525">
            <a:solidFill>
              <a:schemeClr val="tx1"/>
            </a:solidFill>
            <a:miter lim="800000"/>
            <a:headEnd/>
            <a:tailEnd/>
          </a:ln>
        </p:spPr>
        <p:txBody>
          <a:bodyPr wrap="none" anchor="ctr"/>
          <a:lstStyle/>
          <a:p>
            <a:endParaRPr lang="ru-RU"/>
          </a:p>
        </p:txBody>
      </p:sp>
      <p:pic>
        <p:nvPicPr>
          <p:cNvPr id="40966" name="Picture 2"/>
          <p:cNvPicPr>
            <a:picLocks noChangeAspect="1" noChangeArrowheads="1"/>
          </p:cNvPicPr>
          <p:nvPr/>
        </p:nvPicPr>
        <p:blipFill>
          <a:blip r:embed="rId4" cstate="email"/>
          <a:srcRect/>
          <a:stretch>
            <a:fillRect/>
          </a:stretch>
        </p:blipFill>
        <p:spPr bwMode="auto">
          <a:xfrm>
            <a:off x="169863" y="2909888"/>
            <a:ext cx="2327275" cy="349408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7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nimBg="1"/>
      <p:bldP spid="3174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spect="1" noChangeArrowheads="1"/>
          </p:cNvSpPr>
          <p:nvPr/>
        </p:nvSpPr>
        <p:spPr bwMode="auto">
          <a:xfrm>
            <a:off x="0" y="1588"/>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33795" name="Rectangle 3"/>
          <p:cNvSpPr>
            <a:spLocks noChangeAspect="1" noChangeArrowheads="1"/>
          </p:cNvSpPr>
          <p:nvPr/>
        </p:nvSpPr>
        <p:spPr bwMode="auto">
          <a:xfrm>
            <a:off x="0" y="5097463"/>
            <a:ext cx="9144000" cy="98425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marL="711200" algn="ctr">
              <a:defRPr/>
            </a:pPr>
            <a:r>
              <a:rPr lang="ru-RU" sz="6000" b="1" dirty="0">
                <a:solidFill>
                  <a:srgbClr val="FF0000"/>
                </a:solidFill>
                <a:effectLst>
                  <a:outerShdw blurRad="38100" dist="38100" dir="2700000" algn="tl">
                    <a:srgbClr val="000000"/>
                  </a:outerShdw>
                </a:effectLst>
                <a:latin typeface="Comic Sans MS" pitchFamily="66" charset="0"/>
              </a:rPr>
              <a:t>Людмила </a:t>
            </a:r>
          </a:p>
          <a:p>
            <a:pPr marL="711200" algn="ctr">
              <a:defRPr/>
            </a:pPr>
            <a:r>
              <a:rPr lang="ru-RU" sz="6000" b="1" dirty="0">
                <a:solidFill>
                  <a:srgbClr val="FF0000"/>
                </a:solidFill>
                <a:effectLst>
                  <a:outerShdw blurRad="38100" dist="38100" dir="2700000" algn="tl">
                    <a:srgbClr val="000000"/>
                  </a:outerShdw>
                </a:effectLst>
                <a:latin typeface="Comic Sans MS" pitchFamily="66" charset="0"/>
              </a:rPr>
              <a:t>Брагина</a:t>
            </a:r>
            <a:endParaRPr lang="en-US" sz="6000" b="1" dirty="0">
              <a:solidFill>
                <a:srgbClr val="FF0000"/>
              </a:solidFill>
              <a:effectLst>
                <a:outerShdw blurRad="38100" dist="38100" dir="2700000" algn="tl">
                  <a:srgbClr val="000000"/>
                </a:outerShdw>
              </a:effectLst>
              <a:latin typeface="Comic Sans MS" pitchFamily="66" charset="0"/>
            </a:endParaRPr>
          </a:p>
        </p:txBody>
      </p:sp>
      <p:sp>
        <p:nvSpPr>
          <p:cNvPr id="41988" name="Rectangle 4"/>
          <p:cNvSpPr>
            <a:spLocks noChangeArrowheads="1"/>
          </p:cNvSpPr>
          <p:nvPr/>
        </p:nvSpPr>
        <p:spPr bwMode="auto">
          <a:xfrm>
            <a:off x="2916238" y="2790825"/>
            <a:ext cx="3381375" cy="631825"/>
          </a:xfrm>
          <a:prstGeom prst="rect">
            <a:avLst/>
          </a:prstGeom>
          <a:noFill/>
          <a:ln w="9525">
            <a:noFill/>
            <a:miter lim="800000"/>
            <a:headEnd/>
            <a:tailEnd/>
          </a:ln>
        </p:spPr>
        <p:txBody>
          <a:bodyPr wrap="none" anchor="ctr"/>
          <a:lstStyle/>
          <a:p>
            <a:pPr algn="ctr"/>
            <a:endParaRPr lang="ru-RU" sz="3200">
              <a:solidFill>
                <a:srgbClr val="FFCC00"/>
              </a:solidFill>
              <a:latin typeface="Impact" pitchFamily="34" charset="0"/>
            </a:endParaRPr>
          </a:p>
        </p:txBody>
      </p:sp>
      <p:sp>
        <p:nvSpPr>
          <p:cNvPr id="33797" name="AutoShape 5">
            <a:hlinkClick r:id="rId3" action="ppaction://hlinksldjump"/>
          </p:cNvPr>
          <p:cNvSpPr>
            <a:spLocks noChangeArrowheads="1"/>
          </p:cNvSpPr>
          <p:nvPr/>
        </p:nvSpPr>
        <p:spPr bwMode="auto">
          <a:xfrm>
            <a:off x="7818438" y="6300788"/>
            <a:ext cx="1176337"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sp>
        <p:nvSpPr>
          <p:cNvPr id="41990" name="Text Box 0"/>
          <p:cNvSpPr txBox="1">
            <a:spLocks noChangeArrowheads="1"/>
          </p:cNvSpPr>
          <p:nvPr/>
        </p:nvSpPr>
        <p:spPr bwMode="auto">
          <a:xfrm>
            <a:off x="0" y="739775"/>
            <a:ext cx="9144000" cy="2554288"/>
          </a:xfrm>
          <a:prstGeom prst="rect">
            <a:avLst/>
          </a:prstGeom>
          <a:noFill/>
          <a:ln w="9525">
            <a:noFill/>
            <a:miter lim="800000"/>
            <a:headEnd/>
            <a:tailEnd/>
          </a:ln>
        </p:spPr>
        <p:txBody>
          <a:bodyPr>
            <a:spAutoFit/>
          </a:bodyPr>
          <a:lstStyle/>
          <a:p>
            <a:pPr algn="ctr"/>
            <a:r>
              <a:rPr lang="ru-RU" sz="4000" b="1">
                <a:solidFill>
                  <a:srgbClr val="FFC000"/>
                </a:solidFill>
                <a:latin typeface="Comic Sans MS" pitchFamily="66" charset="0"/>
              </a:rPr>
              <a:t>Первая олимпийская </a:t>
            </a:r>
          </a:p>
          <a:p>
            <a:pPr algn="ctr"/>
            <a:r>
              <a:rPr lang="ru-RU" sz="4000" b="1">
                <a:solidFill>
                  <a:srgbClr val="FFC000"/>
                </a:solidFill>
                <a:latin typeface="Comic Sans MS" pitchFamily="66" charset="0"/>
              </a:rPr>
              <a:t>чемпионка на Кубани.</a:t>
            </a:r>
          </a:p>
          <a:p>
            <a:pPr algn="ctr"/>
            <a:r>
              <a:rPr lang="ru-RU" sz="4000" b="1">
                <a:solidFill>
                  <a:srgbClr val="FFC000"/>
                </a:solidFill>
                <a:latin typeface="Comic Sans MS" pitchFamily="66" charset="0"/>
              </a:rPr>
              <a:t>Чемпионка </a:t>
            </a:r>
            <a:r>
              <a:rPr lang="en-US" sz="4000" b="1">
                <a:solidFill>
                  <a:srgbClr val="FFC000"/>
                </a:solidFill>
                <a:latin typeface="Comic Sans MS" pitchFamily="66" charset="0"/>
              </a:rPr>
              <a:t>XX</a:t>
            </a:r>
            <a:r>
              <a:rPr lang="ru-RU" sz="4000" b="1">
                <a:solidFill>
                  <a:srgbClr val="FFC000"/>
                </a:solidFill>
                <a:latin typeface="Comic Sans MS" pitchFamily="66" charset="0"/>
              </a:rPr>
              <a:t> Олимпиады 1972 года (Мюнхен) в беге на 1500 м.</a:t>
            </a:r>
          </a:p>
        </p:txBody>
      </p:sp>
      <p:pic>
        <p:nvPicPr>
          <p:cNvPr id="41991" name="Picture 7"/>
          <p:cNvPicPr>
            <a:picLocks noChangeAspect="1" noChangeArrowheads="1"/>
          </p:cNvPicPr>
          <p:nvPr/>
        </p:nvPicPr>
        <p:blipFill>
          <a:blip r:embed="rId4"/>
          <a:srcRect/>
          <a:stretch>
            <a:fillRect/>
          </a:stretch>
        </p:blipFill>
        <p:spPr bwMode="auto">
          <a:xfrm>
            <a:off x="180975" y="3357563"/>
            <a:ext cx="2127250" cy="34194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199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7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animBg="1"/>
      <p:bldP spid="3379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algn="ctr">
              <a:defRPr/>
            </a:pPr>
            <a:endParaRPr lang="en-US" sz="9600" b="1">
              <a:solidFill>
                <a:schemeClr val="bg1"/>
              </a:solidFill>
              <a:effectLst>
                <a:outerShdw blurRad="38100" dist="38100" dir="2700000" algn="tl">
                  <a:srgbClr val="000000"/>
                </a:outerShdw>
              </a:effectLst>
            </a:endParaRPr>
          </a:p>
          <a:p>
            <a:pPr algn="ctr">
              <a:defRPr/>
            </a:pPr>
            <a:endParaRPr lang="en-US" sz="9600" b="1">
              <a:solidFill>
                <a:schemeClr val="bg1"/>
              </a:solidFill>
              <a:effectLst>
                <a:outerShdw blurRad="38100" dist="38100" dir="2700000" algn="tl">
                  <a:srgbClr val="000000"/>
                </a:outerShdw>
              </a:effectLst>
            </a:endParaRPr>
          </a:p>
        </p:txBody>
      </p:sp>
      <p:pic>
        <p:nvPicPr>
          <p:cNvPr id="15363" name="Picture 5"/>
          <p:cNvPicPr>
            <a:picLocks noChangeAspect="1" noChangeArrowheads="1"/>
          </p:cNvPicPr>
          <p:nvPr/>
        </p:nvPicPr>
        <p:blipFill>
          <a:blip r:embed="rId3" cstate="email"/>
          <a:srcRect/>
          <a:stretch>
            <a:fillRect/>
          </a:stretch>
        </p:blipFill>
        <p:spPr bwMode="auto">
          <a:xfrm>
            <a:off x="0" y="-166688"/>
            <a:ext cx="9144000" cy="7199313"/>
          </a:xfrm>
          <a:prstGeom prst="rect">
            <a:avLst/>
          </a:prstGeom>
          <a:noFill/>
          <a:ln w="9525">
            <a:noFill/>
            <a:miter lim="800000"/>
            <a:headEnd/>
            <a:tailEnd/>
          </a:ln>
          <a:effectLst/>
        </p:spPr>
      </p:pic>
      <p:sp>
        <p:nvSpPr>
          <p:cNvPr id="15364" name="Rectangle 4"/>
          <p:cNvSpPr>
            <a:spLocks noGrp="1" noChangeArrowheads="1"/>
          </p:cNvSpPr>
          <p:nvPr>
            <p:ph idx="1"/>
          </p:nvPr>
        </p:nvSpPr>
        <p:spPr>
          <a:xfrm>
            <a:off x="312738" y="1066800"/>
            <a:ext cx="8518525" cy="5218113"/>
          </a:xfrm>
        </p:spPr>
        <p:txBody>
          <a:bodyPr/>
          <a:lstStyle/>
          <a:p>
            <a:pPr eaLnBrk="1" hangingPunct="1">
              <a:lnSpc>
                <a:spcPct val="90000"/>
              </a:lnSpc>
              <a:buFont typeface="Wingdings" pitchFamily="2" charset="2"/>
              <a:buChar char="v"/>
            </a:pPr>
            <a:r>
              <a:rPr lang="ru-RU" b="1" smtClean="0">
                <a:solidFill>
                  <a:srgbClr val="FFC000"/>
                </a:solidFill>
                <a:latin typeface="Arial" charset="0"/>
              </a:rPr>
              <a:t>Играют две команды. Каждая команда выбирает капитана. </a:t>
            </a:r>
          </a:p>
          <a:p>
            <a:pPr eaLnBrk="1" hangingPunct="1">
              <a:lnSpc>
                <a:spcPct val="90000"/>
              </a:lnSpc>
              <a:buFont typeface="Wingdings" pitchFamily="2" charset="2"/>
              <a:buChar char="v"/>
            </a:pPr>
            <a:r>
              <a:rPr lang="ru-RU" b="1" smtClean="0">
                <a:solidFill>
                  <a:srgbClr val="FFC000"/>
                </a:solidFill>
                <a:latin typeface="Arial" charset="0"/>
              </a:rPr>
              <a:t>Жеребьевкой выбирается, какая команда выбирает первый вопрос. </a:t>
            </a:r>
          </a:p>
          <a:p>
            <a:pPr eaLnBrk="1" hangingPunct="1">
              <a:lnSpc>
                <a:spcPct val="90000"/>
              </a:lnSpc>
              <a:buFont typeface="Wingdings" pitchFamily="2" charset="2"/>
              <a:buChar char="v"/>
            </a:pPr>
            <a:r>
              <a:rPr lang="ru-RU" b="1" smtClean="0">
                <a:solidFill>
                  <a:srgbClr val="FFC000"/>
                </a:solidFill>
                <a:latin typeface="Arial" charset="0"/>
              </a:rPr>
              <a:t>Дальше выбирает вопрос та команда, которая правильно отвечает на предыдущий. </a:t>
            </a:r>
          </a:p>
          <a:p>
            <a:pPr eaLnBrk="1" hangingPunct="1">
              <a:lnSpc>
                <a:spcPct val="90000"/>
              </a:lnSpc>
              <a:buFont typeface="Wingdings" pitchFamily="2" charset="2"/>
              <a:buChar char="v"/>
            </a:pPr>
            <a:r>
              <a:rPr lang="ru-RU" b="1" smtClean="0">
                <a:solidFill>
                  <a:srgbClr val="FFC000"/>
                </a:solidFill>
                <a:latin typeface="Arial" charset="0"/>
              </a:rPr>
              <a:t>Время на обдумывание: 30 секунд. </a:t>
            </a:r>
          </a:p>
          <a:p>
            <a:pPr eaLnBrk="1" hangingPunct="1">
              <a:lnSpc>
                <a:spcPct val="90000"/>
              </a:lnSpc>
              <a:buFont typeface="Wingdings" pitchFamily="2" charset="2"/>
              <a:buChar char="v"/>
            </a:pPr>
            <a:r>
              <a:rPr lang="ru-RU" b="1" smtClean="0">
                <a:solidFill>
                  <a:srgbClr val="FFC000"/>
                </a:solidFill>
                <a:latin typeface="Arial" charset="0"/>
              </a:rPr>
              <a:t>Отвечает та команда, капитан которой первый поднял руку.</a:t>
            </a:r>
          </a:p>
          <a:p>
            <a:pPr algn="just" eaLnBrk="1" hangingPunct="1">
              <a:lnSpc>
                <a:spcPct val="90000"/>
              </a:lnSpc>
              <a:buFont typeface="Wingdings" pitchFamily="2" charset="2"/>
              <a:buChar char="v"/>
            </a:pPr>
            <a:r>
              <a:rPr lang="ru-RU" b="1" smtClean="0">
                <a:solidFill>
                  <a:srgbClr val="FFC000"/>
                </a:solidFill>
                <a:latin typeface="Arial" charset="0"/>
              </a:rPr>
              <a:t>В конце игры подсчитываются баллы, объявляется победитель.</a:t>
            </a:r>
          </a:p>
        </p:txBody>
      </p:sp>
      <p:sp>
        <p:nvSpPr>
          <p:cNvPr id="15365" name="Rectangle 3"/>
          <p:cNvSpPr>
            <a:spLocks noGrp="1" noChangeArrowheads="1"/>
          </p:cNvSpPr>
          <p:nvPr>
            <p:ph type="title"/>
          </p:nvPr>
        </p:nvSpPr>
        <p:spPr>
          <a:xfrm>
            <a:off x="728663" y="0"/>
            <a:ext cx="7772400" cy="881063"/>
          </a:xfrm>
        </p:spPr>
        <p:txBody>
          <a:bodyPr/>
          <a:lstStyle/>
          <a:p>
            <a:pPr eaLnBrk="1" hangingPunct="1"/>
            <a:r>
              <a:rPr lang="ru-RU" b="1" smtClean="0">
                <a:solidFill>
                  <a:srgbClr val="FFCC00"/>
                </a:solidFill>
                <a:latin typeface="Comic Sans MS" pitchFamily="66" charset="0"/>
              </a:rPr>
              <a:t>Правила:</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7"/>
          <p:cNvSpPr txBox="1">
            <a:spLocks noChangeArrowheads="1"/>
          </p:cNvSpPr>
          <p:nvPr/>
        </p:nvSpPr>
        <p:spPr bwMode="auto">
          <a:xfrm>
            <a:off x="442913" y="1493838"/>
            <a:ext cx="8072437" cy="4094162"/>
          </a:xfrm>
          <a:prstGeom prst="rect">
            <a:avLst/>
          </a:prstGeom>
          <a:noFill/>
          <a:ln w="9525">
            <a:noFill/>
            <a:miter lim="800000"/>
            <a:headEnd/>
            <a:tailEnd/>
          </a:ln>
        </p:spPr>
        <p:txBody>
          <a:bodyPr>
            <a:spAutoFit/>
          </a:bodyPr>
          <a:lstStyle/>
          <a:p>
            <a:pPr marL="342900" indent="-342900">
              <a:buFont typeface="Wingdings" pitchFamily="2" charset="2"/>
              <a:buChar char="Ø"/>
            </a:pPr>
            <a:r>
              <a:rPr lang="ru-RU" sz="2000"/>
              <a:t>Банников А.М. 100 выдающихся спортсменов и тренеров Кубани и Адыгеи – Краснодар: Традиция, 2012. -176с.</a:t>
            </a:r>
          </a:p>
          <a:p>
            <a:pPr marL="342900" indent="-342900">
              <a:buFont typeface="Wingdings" pitchFamily="2" charset="2"/>
              <a:buChar char="Ø"/>
            </a:pPr>
            <a:r>
              <a:rPr lang="ru-RU" sz="2000"/>
              <a:t>Питерских Г.Т. Олимпийский марафон: история олимпийских игр в вопросах и ответах – М.:ООО «Русское слово – учебник», 2012. – 216с.</a:t>
            </a:r>
          </a:p>
          <a:p>
            <a:pPr marL="342900" indent="-342900">
              <a:buFont typeface="Wingdings" pitchFamily="2" charset="2"/>
              <a:buChar char="Ø"/>
            </a:pPr>
            <a:r>
              <a:rPr lang="ru-RU" sz="2000"/>
              <a:t>Твой олимпийский учебник. (Текст): учебное пособие для олимпийского образования /В.С. Родиченко и др.; Олимпийский комитет России. – 23-е издание, переработанное и дополненное , - М: Советский спорт, 2011 г.</a:t>
            </a:r>
          </a:p>
          <a:p>
            <a:pPr marL="342900" indent="-342900">
              <a:buFont typeface="Wingdings" pitchFamily="2" charset="2"/>
              <a:buChar char="Ø"/>
            </a:pPr>
            <a:r>
              <a:rPr lang="en-US" sz="2000">
                <a:solidFill>
                  <a:srgbClr val="00B0F0"/>
                </a:solidFill>
                <a:hlinkClick r:id="rId2"/>
              </a:rPr>
              <a:t> http://ru.wikipedia.org</a:t>
            </a:r>
            <a:endParaRPr lang="ru-RU" sz="2000">
              <a:solidFill>
                <a:srgbClr val="00B0F0"/>
              </a:solidFill>
            </a:endParaRPr>
          </a:p>
          <a:p>
            <a:pPr marL="342900" indent="-342900">
              <a:buFont typeface="Wingdings" pitchFamily="2" charset="2"/>
              <a:buChar char="Ø"/>
            </a:pPr>
            <a:r>
              <a:rPr lang="en-US" sz="2000">
                <a:solidFill>
                  <a:srgbClr val="00B0F0"/>
                </a:solidFill>
                <a:hlinkClick r:id="rId3"/>
              </a:rPr>
              <a:t>http://europa-sport.ru</a:t>
            </a:r>
            <a:endParaRPr lang="ru-RU" sz="2000">
              <a:solidFill>
                <a:srgbClr val="00B0F0"/>
              </a:solidFill>
            </a:endParaRPr>
          </a:p>
          <a:p>
            <a:pPr marL="342900" indent="-342900">
              <a:buFont typeface="Wingdings" pitchFamily="2" charset="2"/>
              <a:buChar char="Ø"/>
            </a:pPr>
            <a:r>
              <a:rPr lang="en-US" sz="2000">
                <a:solidFill>
                  <a:srgbClr val="00B0F0"/>
                </a:solidFill>
                <a:hlinkClick r:id="rId4"/>
              </a:rPr>
              <a:t>http://olimp-history.ru</a:t>
            </a:r>
            <a:r>
              <a:rPr lang="ru-RU" sz="2000">
                <a:solidFill>
                  <a:srgbClr val="00B0F0"/>
                </a:solidFill>
              </a:rPr>
              <a:t> </a:t>
            </a:r>
          </a:p>
          <a:p>
            <a:pPr marL="342900" indent="-342900">
              <a:buFont typeface="Wingdings" pitchFamily="2" charset="2"/>
              <a:buChar char="Ø"/>
            </a:pPr>
            <a:r>
              <a:rPr lang="ru-RU" sz="2000"/>
              <a:t>(шаблон игры «Счастливый случай») </a:t>
            </a:r>
          </a:p>
        </p:txBody>
      </p:sp>
      <p:sp>
        <p:nvSpPr>
          <p:cNvPr id="4" name="Заголовок 1"/>
          <p:cNvSpPr txBox="1">
            <a:spLocks/>
          </p:cNvSpPr>
          <p:nvPr/>
        </p:nvSpPr>
        <p:spPr bwMode="auto">
          <a:xfrm>
            <a:off x="442913" y="351279"/>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normAutofit/>
            <a:scene3d>
              <a:camera prst="orthographicFront"/>
              <a:lightRig rig="soft" dir="t">
                <a:rot lat="0" lon="0" rev="2100000"/>
              </a:lightRig>
            </a:scene3d>
            <a:sp3d prstMaterial="matte"/>
          </a:bodyPr>
          <a:lstStyle>
            <a:lvl1pPr algn="ctr" rtl="0" fontAlgn="base">
              <a:spcBef>
                <a:spcPct val="0"/>
              </a:spcBef>
              <a:spcAft>
                <a:spcPct val="0"/>
              </a:spcAft>
              <a:defRPr sz="4400" kern="1200">
                <a:solidFill>
                  <a:srgbClr val="FFFFFF"/>
                </a:solidFill>
                <a:latin typeface="+mj-lt"/>
                <a:ea typeface="+mj-ea"/>
                <a:cs typeface="+mj-cs"/>
              </a:defRPr>
            </a:lvl1pPr>
            <a:lvl2pPr algn="ctr" rtl="0" fontAlgn="base">
              <a:spcBef>
                <a:spcPct val="0"/>
              </a:spcBef>
              <a:spcAft>
                <a:spcPct val="0"/>
              </a:spcAft>
              <a:defRPr sz="4400">
                <a:solidFill>
                  <a:srgbClr val="FFFFFF"/>
                </a:solidFill>
                <a:latin typeface="Candara" pitchFamily="34" charset="0"/>
              </a:defRPr>
            </a:lvl2pPr>
            <a:lvl3pPr algn="ctr" rtl="0" fontAlgn="base">
              <a:spcBef>
                <a:spcPct val="0"/>
              </a:spcBef>
              <a:spcAft>
                <a:spcPct val="0"/>
              </a:spcAft>
              <a:defRPr sz="4400">
                <a:solidFill>
                  <a:srgbClr val="FFFFFF"/>
                </a:solidFill>
                <a:latin typeface="Candara" pitchFamily="34" charset="0"/>
              </a:defRPr>
            </a:lvl3pPr>
            <a:lvl4pPr algn="ctr" rtl="0" fontAlgn="base">
              <a:spcBef>
                <a:spcPct val="0"/>
              </a:spcBef>
              <a:spcAft>
                <a:spcPct val="0"/>
              </a:spcAft>
              <a:defRPr sz="4400">
                <a:solidFill>
                  <a:srgbClr val="FFFFFF"/>
                </a:solidFill>
                <a:latin typeface="Candara" pitchFamily="34" charset="0"/>
              </a:defRPr>
            </a:lvl4pPr>
            <a:lvl5pPr algn="ctr" rtl="0" fontAlgn="base">
              <a:spcBef>
                <a:spcPct val="0"/>
              </a:spcBef>
              <a:spcAft>
                <a:spcPct val="0"/>
              </a:spcAft>
              <a:defRPr sz="44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Bef>
                <a:spcPts val="0"/>
              </a:spcBef>
              <a:spcAft>
                <a:spcPts val="0"/>
              </a:spcAft>
              <a:defRPr/>
            </a:pPr>
            <a:r>
              <a:rPr lang="ru-RU" dirty="0" smtClean="0">
                <a:solidFill>
                  <a:schemeClr val="tx2">
                    <a:shade val="85000"/>
                    <a:satMod val="150000"/>
                  </a:schemeClr>
                </a:solidFill>
              </a:rPr>
              <a:t>Источники информации</a:t>
            </a:r>
            <a:endParaRPr lang="ru-RU" dirty="0">
              <a:solidFill>
                <a:schemeClr val="tx2">
                  <a:shade val="85000"/>
                  <a:satMod val="150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172" name="Rectangle 124"/>
          <p:cNvSpPr>
            <a:spLocks noChangeArrowheads="1"/>
          </p:cNvSpPr>
          <p:nvPr/>
        </p:nvSpPr>
        <p:spPr bwMode="auto">
          <a:xfrm>
            <a:off x="3730625" y="3338513"/>
            <a:ext cx="3322638" cy="2263775"/>
          </a:xfrm>
          <a:prstGeom prst="rect">
            <a:avLst/>
          </a:prstGeom>
          <a:noFill/>
          <a:ln w="9525">
            <a:noFill/>
            <a:miter lim="800000"/>
            <a:headEnd/>
            <a:tailEnd/>
          </a:ln>
        </p:spPr>
        <p:txBody>
          <a:bodyPr wrap="none" anchor="ctr"/>
          <a:lstStyle/>
          <a:p>
            <a:endParaRPr lang="ru-RU"/>
          </a:p>
        </p:txBody>
      </p:sp>
      <p:sp>
        <p:nvSpPr>
          <p:cNvPr id="16387" name="Rectangle 119"/>
          <p:cNvSpPr>
            <a:spLocks noChangeArrowheads="1"/>
          </p:cNvSpPr>
          <p:nvPr/>
        </p:nvSpPr>
        <p:spPr bwMode="auto">
          <a:xfrm>
            <a:off x="465138" y="160338"/>
            <a:ext cx="1581150" cy="731837"/>
          </a:xfrm>
          <a:prstGeom prst="rect">
            <a:avLst/>
          </a:prstGeom>
          <a:solidFill>
            <a:srgbClr val="3366FF"/>
          </a:solidFill>
          <a:ln w="9525">
            <a:noFill/>
            <a:miter lim="800000"/>
            <a:headEnd/>
            <a:tailEnd/>
          </a:ln>
        </p:spPr>
        <p:txBody>
          <a:bodyPr wrap="none" anchor="ctr"/>
          <a:lstStyle/>
          <a:p>
            <a:endParaRPr lang="ru-RU"/>
          </a:p>
        </p:txBody>
      </p:sp>
      <p:sp>
        <p:nvSpPr>
          <p:cNvPr id="16388" name="Rectangle 120"/>
          <p:cNvSpPr>
            <a:spLocks noChangeArrowheads="1"/>
          </p:cNvSpPr>
          <p:nvPr/>
        </p:nvSpPr>
        <p:spPr bwMode="auto">
          <a:xfrm>
            <a:off x="2155825" y="166688"/>
            <a:ext cx="1581150" cy="731837"/>
          </a:xfrm>
          <a:prstGeom prst="rect">
            <a:avLst/>
          </a:prstGeom>
          <a:solidFill>
            <a:srgbClr val="3366FF"/>
          </a:solidFill>
          <a:ln w="9525">
            <a:noFill/>
            <a:miter lim="800000"/>
            <a:headEnd/>
            <a:tailEnd/>
          </a:ln>
        </p:spPr>
        <p:txBody>
          <a:bodyPr wrap="none" anchor="ctr"/>
          <a:lstStyle/>
          <a:p>
            <a:endParaRPr lang="ru-RU"/>
          </a:p>
        </p:txBody>
      </p:sp>
      <p:sp>
        <p:nvSpPr>
          <p:cNvPr id="16389" name="Rectangle 121"/>
          <p:cNvSpPr>
            <a:spLocks noChangeArrowheads="1"/>
          </p:cNvSpPr>
          <p:nvPr/>
        </p:nvSpPr>
        <p:spPr bwMode="auto">
          <a:xfrm>
            <a:off x="3803650" y="171450"/>
            <a:ext cx="1581150" cy="731838"/>
          </a:xfrm>
          <a:prstGeom prst="rect">
            <a:avLst/>
          </a:prstGeom>
          <a:solidFill>
            <a:srgbClr val="3366FF"/>
          </a:solidFill>
          <a:ln w="9525">
            <a:noFill/>
            <a:miter lim="800000"/>
            <a:headEnd/>
            <a:tailEnd/>
          </a:ln>
        </p:spPr>
        <p:txBody>
          <a:bodyPr wrap="none" anchor="ctr"/>
          <a:lstStyle/>
          <a:p>
            <a:endParaRPr lang="ru-RU"/>
          </a:p>
        </p:txBody>
      </p:sp>
      <p:sp>
        <p:nvSpPr>
          <p:cNvPr id="16390" name="Rectangle 122"/>
          <p:cNvSpPr>
            <a:spLocks noChangeArrowheads="1"/>
          </p:cNvSpPr>
          <p:nvPr/>
        </p:nvSpPr>
        <p:spPr bwMode="auto">
          <a:xfrm>
            <a:off x="5465763" y="176213"/>
            <a:ext cx="1581150" cy="731837"/>
          </a:xfrm>
          <a:prstGeom prst="rect">
            <a:avLst/>
          </a:prstGeom>
          <a:solidFill>
            <a:srgbClr val="3366FF"/>
          </a:solidFill>
          <a:ln w="9525">
            <a:noFill/>
            <a:miter lim="800000"/>
            <a:headEnd/>
            <a:tailEnd/>
          </a:ln>
        </p:spPr>
        <p:txBody>
          <a:bodyPr wrap="none" anchor="ctr"/>
          <a:lstStyle/>
          <a:p>
            <a:endParaRPr lang="ru-RU"/>
          </a:p>
        </p:txBody>
      </p:sp>
      <p:sp>
        <p:nvSpPr>
          <p:cNvPr id="16391" name="Rectangle 123"/>
          <p:cNvSpPr>
            <a:spLocks noChangeArrowheads="1"/>
          </p:cNvSpPr>
          <p:nvPr/>
        </p:nvSpPr>
        <p:spPr bwMode="auto">
          <a:xfrm>
            <a:off x="7127875" y="180975"/>
            <a:ext cx="1581150" cy="731838"/>
          </a:xfrm>
          <a:prstGeom prst="rect">
            <a:avLst/>
          </a:prstGeom>
          <a:solidFill>
            <a:srgbClr val="3366FF"/>
          </a:solidFill>
          <a:ln w="9525">
            <a:noFill/>
            <a:miter lim="800000"/>
            <a:headEnd/>
            <a:tailEnd/>
          </a:ln>
        </p:spPr>
        <p:txBody>
          <a:bodyPr wrap="none" anchor="ctr"/>
          <a:lstStyle/>
          <a:p>
            <a:endParaRPr lang="ru-RU"/>
          </a:p>
        </p:txBody>
      </p:sp>
      <p:sp>
        <p:nvSpPr>
          <p:cNvPr id="16392" name="Rectangle 94"/>
          <p:cNvSpPr>
            <a:spLocks noChangeArrowheads="1"/>
          </p:cNvSpPr>
          <p:nvPr/>
        </p:nvSpPr>
        <p:spPr bwMode="auto">
          <a:xfrm>
            <a:off x="2130425" y="2257425"/>
            <a:ext cx="1581150" cy="1050925"/>
          </a:xfrm>
          <a:prstGeom prst="rect">
            <a:avLst/>
          </a:prstGeom>
          <a:solidFill>
            <a:srgbClr val="3366FF"/>
          </a:solidFill>
          <a:ln w="9525">
            <a:noFill/>
            <a:miter lim="800000"/>
            <a:headEnd/>
            <a:tailEnd/>
          </a:ln>
        </p:spPr>
        <p:txBody>
          <a:bodyPr wrap="none" anchor="ctr"/>
          <a:lstStyle/>
          <a:p>
            <a:endParaRPr lang="ru-RU"/>
          </a:p>
        </p:txBody>
      </p:sp>
      <p:sp>
        <p:nvSpPr>
          <p:cNvPr id="16393" name="Rectangle 95"/>
          <p:cNvSpPr>
            <a:spLocks noChangeArrowheads="1"/>
          </p:cNvSpPr>
          <p:nvPr/>
        </p:nvSpPr>
        <p:spPr bwMode="auto">
          <a:xfrm>
            <a:off x="3790950" y="4516438"/>
            <a:ext cx="1581150" cy="1050925"/>
          </a:xfrm>
          <a:prstGeom prst="rect">
            <a:avLst/>
          </a:prstGeom>
          <a:solidFill>
            <a:srgbClr val="3366FF"/>
          </a:solidFill>
          <a:ln w="9525">
            <a:noFill/>
            <a:miter lim="800000"/>
            <a:headEnd/>
            <a:tailEnd/>
          </a:ln>
        </p:spPr>
        <p:txBody>
          <a:bodyPr wrap="none" anchor="ctr"/>
          <a:lstStyle/>
          <a:p>
            <a:endParaRPr lang="ru-RU"/>
          </a:p>
        </p:txBody>
      </p:sp>
      <p:sp>
        <p:nvSpPr>
          <p:cNvPr id="16394" name="Rectangle 96"/>
          <p:cNvSpPr>
            <a:spLocks noChangeArrowheads="1"/>
          </p:cNvSpPr>
          <p:nvPr/>
        </p:nvSpPr>
        <p:spPr bwMode="auto">
          <a:xfrm>
            <a:off x="5457825" y="1141413"/>
            <a:ext cx="1581150" cy="1050925"/>
          </a:xfrm>
          <a:prstGeom prst="rect">
            <a:avLst/>
          </a:prstGeom>
          <a:solidFill>
            <a:srgbClr val="3366FF"/>
          </a:solidFill>
          <a:ln w="9525">
            <a:noFill/>
            <a:miter lim="800000"/>
            <a:headEnd/>
            <a:tailEnd/>
          </a:ln>
        </p:spPr>
        <p:txBody>
          <a:bodyPr wrap="none" anchor="ctr"/>
          <a:lstStyle/>
          <a:p>
            <a:endParaRPr lang="ru-RU"/>
          </a:p>
        </p:txBody>
      </p:sp>
      <p:sp>
        <p:nvSpPr>
          <p:cNvPr id="16395" name="Rectangle 97"/>
          <p:cNvSpPr>
            <a:spLocks noChangeArrowheads="1"/>
          </p:cNvSpPr>
          <p:nvPr/>
        </p:nvSpPr>
        <p:spPr bwMode="auto">
          <a:xfrm>
            <a:off x="471488" y="4516438"/>
            <a:ext cx="1581150" cy="1050925"/>
          </a:xfrm>
          <a:prstGeom prst="rect">
            <a:avLst/>
          </a:prstGeom>
          <a:solidFill>
            <a:srgbClr val="3366FF"/>
          </a:solidFill>
          <a:ln w="9525">
            <a:noFill/>
            <a:miter lim="800000"/>
            <a:headEnd/>
            <a:tailEnd/>
          </a:ln>
        </p:spPr>
        <p:txBody>
          <a:bodyPr wrap="none" anchor="ctr"/>
          <a:lstStyle/>
          <a:p>
            <a:endParaRPr lang="ru-RU"/>
          </a:p>
        </p:txBody>
      </p:sp>
      <p:sp>
        <p:nvSpPr>
          <p:cNvPr id="16396" name="Rectangle 98"/>
          <p:cNvSpPr>
            <a:spLocks noChangeArrowheads="1"/>
          </p:cNvSpPr>
          <p:nvPr/>
        </p:nvSpPr>
        <p:spPr bwMode="auto">
          <a:xfrm>
            <a:off x="7116763" y="5638800"/>
            <a:ext cx="1581150" cy="1050925"/>
          </a:xfrm>
          <a:prstGeom prst="rect">
            <a:avLst/>
          </a:prstGeom>
          <a:solidFill>
            <a:srgbClr val="3366FF"/>
          </a:solidFill>
          <a:ln w="9525">
            <a:noFill/>
            <a:miter lim="800000"/>
            <a:headEnd/>
            <a:tailEnd/>
          </a:ln>
        </p:spPr>
        <p:txBody>
          <a:bodyPr wrap="none" anchor="ctr"/>
          <a:lstStyle/>
          <a:p>
            <a:endParaRPr lang="ru-RU"/>
          </a:p>
        </p:txBody>
      </p:sp>
      <p:sp>
        <p:nvSpPr>
          <p:cNvPr id="16397" name="Rectangle 99"/>
          <p:cNvSpPr>
            <a:spLocks noChangeArrowheads="1"/>
          </p:cNvSpPr>
          <p:nvPr/>
        </p:nvSpPr>
        <p:spPr bwMode="auto">
          <a:xfrm>
            <a:off x="7116763" y="3384550"/>
            <a:ext cx="1581150" cy="1050925"/>
          </a:xfrm>
          <a:prstGeom prst="rect">
            <a:avLst/>
          </a:prstGeom>
          <a:solidFill>
            <a:srgbClr val="3366FF"/>
          </a:solidFill>
          <a:ln w="9525">
            <a:noFill/>
            <a:miter lim="800000"/>
            <a:headEnd/>
            <a:tailEnd/>
          </a:ln>
        </p:spPr>
        <p:txBody>
          <a:bodyPr wrap="none" anchor="ctr"/>
          <a:lstStyle/>
          <a:p>
            <a:endParaRPr lang="ru-RU"/>
          </a:p>
        </p:txBody>
      </p:sp>
      <p:sp>
        <p:nvSpPr>
          <p:cNvPr id="16398" name="Rectangle 100"/>
          <p:cNvSpPr>
            <a:spLocks noChangeArrowheads="1"/>
          </p:cNvSpPr>
          <p:nvPr/>
        </p:nvSpPr>
        <p:spPr bwMode="auto">
          <a:xfrm>
            <a:off x="5457825" y="5638800"/>
            <a:ext cx="1581150" cy="1050925"/>
          </a:xfrm>
          <a:prstGeom prst="rect">
            <a:avLst/>
          </a:prstGeom>
          <a:solidFill>
            <a:srgbClr val="3366FF"/>
          </a:solidFill>
          <a:ln w="9525">
            <a:noFill/>
            <a:miter lim="800000"/>
            <a:headEnd/>
            <a:tailEnd/>
          </a:ln>
        </p:spPr>
        <p:txBody>
          <a:bodyPr wrap="none" anchor="ctr"/>
          <a:lstStyle/>
          <a:p>
            <a:endParaRPr lang="ru-RU"/>
          </a:p>
        </p:txBody>
      </p:sp>
      <p:sp>
        <p:nvSpPr>
          <p:cNvPr id="16399" name="Rectangle 101"/>
          <p:cNvSpPr>
            <a:spLocks noChangeArrowheads="1"/>
          </p:cNvSpPr>
          <p:nvPr/>
        </p:nvSpPr>
        <p:spPr bwMode="auto">
          <a:xfrm>
            <a:off x="3790950" y="5638800"/>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00" name="Rectangle 102"/>
          <p:cNvSpPr>
            <a:spLocks noChangeArrowheads="1"/>
          </p:cNvSpPr>
          <p:nvPr/>
        </p:nvSpPr>
        <p:spPr bwMode="auto">
          <a:xfrm>
            <a:off x="2130425" y="5638800"/>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01" name="Rectangle 103"/>
          <p:cNvSpPr>
            <a:spLocks noChangeArrowheads="1"/>
          </p:cNvSpPr>
          <p:nvPr/>
        </p:nvSpPr>
        <p:spPr bwMode="auto">
          <a:xfrm>
            <a:off x="471488" y="5638800"/>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02" name="Rectangle 104"/>
          <p:cNvSpPr>
            <a:spLocks noChangeArrowheads="1"/>
          </p:cNvSpPr>
          <p:nvPr/>
        </p:nvSpPr>
        <p:spPr bwMode="auto">
          <a:xfrm>
            <a:off x="5457825" y="4516438"/>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03" name="Rectangle 105"/>
          <p:cNvSpPr>
            <a:spLocks noChangeArrowheads="1"/>
          </p:cNvSpPr>
          <p:nvPr/>
        </p:nvSpPr>
        <p:spPr bwMode="auto">
          <a:xfrm>
            <a:off x="7116763" y="4516438"/>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04" name="Rectangle 106"/>
          <p:cNvSpPr>
            <a:spLocks noChangeArrowheads="1"/>
          </p:cNvSpPr>
          <p:nvPr/>
        </p:nvSpPr>
        <p:spPr bwMode="auto">
          <a:xfrm>
            <a:off x="2130425" y="4516438"/>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05" name="Rectangle 107"/>
          <p:cNvSpPr>
            <a:spLocks noChangeArrowheads="1"/>
          </p:cNvSpPr>
          <p:nvPr/>
        </p:nvSpPr>
        <p:spPr bwMode="auto">
          <a:xfrm>
            <a:off x="471488" y="3384550"/>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06" name="Rectangle 109"/>
          <p:cNvSpPr>
            <a:spLocks noChangeArrowheads="1"/>
          </p:cNvSpPr>
          <p:nvPr/>
        </p:nvSpPr>
        <p:spPr bwMode="auto">
          <a:xfrm>
            <a:off x="471488" y="1141413"/>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07" name="Rectangle 108"/>
          <p:cNvSpPr>
            <a:spLocks noChangeArrowheads="1"/>
          </p:cNvSpPr>
          <p:nvPr/>
        </p:nvSpPr>
        <p:spPr bwMode="auto">
          <a:xfrm>
            <a:off x="471488" y="2257425"/>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08" name="Rectangle 110"/>
          <p:cNvSpPr>
            <a:spLocks noChangeArrowheads="1"/>
          </p:cNvSpPr>
          <p:nvPr/>
        </p:nvSpPr>
        <p:spPr bwMode="auto">
          <a:xfrm>
            <a:off x="2130425" y="3384550"/>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09" name="Rectangle 111"/>
          <p:cNvSpPr>
            <a:spLocks noChangeArrowheads="1"/>
          </p:cNvSpPr>
          <p:nvPr/>
        </p:nvSpPr>
        <p:spPr bwMode="auto">
          <a:xfrm>
            <a:off x="2130425" y="1141413"/>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10" name="Rectangle 112"/>
          <p:cNvSpPr>
            <a:spLocks noChangeArrowheads="1"/>
          </p:cNvSpPr>
          <p:nvPr/>
        </p:nvSpPr>
        <p:spPr bwMode="auto">
          <a:xfrm>
            <a:off x="3790950" y="3384550"/>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11" name="Rectangle 113"/>
          <p:cNvSpPr>
            <a:spLocks noChangeArrowheads="1"/>
          </p:cNvSpPr>
          <p:nvPr/>
        </p:nvSpPr>
        <p:spPr bwMode="auto">
          <a:xfrm>
            <a:off x="3790950" y="2257425"/>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12" name="Rectangle 114"/>
          <p:cNvSpPr>
            <a:spLocks noChangeArrowheads="1"/>
          </p:cNvSpPr>
          <p:nvPr/>
        </p:nvSpPr>
        <p:spPr bwMode="auto">
          <a:xfrm>
            <a:off x="3790950" y="1141413"/>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13" name="Rectangle 115"/>
          <p:cNvSpPr>
            <a:spLocks noChangeArrowheads="1"/>
          </p:cNvSpPr>
          <p:nvPr/>
        </p:nvSpPr>
        <p:spPr bwMode="auto">
          <a:xfrm>
            <a:off x="5457825" y="3384550"/>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14" name="Rectangle 116"/>
          <p:cNvSpPr>
            <a:spLocks noChangeArrowheads="1"/>
          </p:cNvSpPr>
          <p:nvPr/>
        </p:nvSpPr>
        <p:spPr bwMode="auto">
          <a:xfrm>
            <a:off x="5457825" y="2257425"/>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15" name="Rectangle 117"/>
          <p:cNvSpPr>
            <a:spLocks noChangeArrowheads="1"/>
          </p:cNvSpPr>
          <p:nvPr/>
        </p:nvSpPr>
        <p:spPr bwMode="auto">
          <a:xfrm>
            <a:off x="7116763" y="2257425"/>
            <a:ext cx="1581150" cy="1050925"/>
          </a:xfrm>
          <a:prstGeom prst="rect">
            <a:avLst/>
          </a:prstGeom>
          <a:solidFill>
            <a:srgbClr val="3366FF"/>
          </a:solidFill>
          <a:ln w="9525">
            <a:noFill/>
            <a:miter lim="800000"/>
            <a:headEnd/>
            <a:tailEnd/>
          </a:ln>
        </p:spPr>
        <p:txBody>
          <a:bodyPr wrap="none" anchor="ctr"/>
          <a:lstStyle/>
          <a:p>
            <a:endParaRPr lang="ru-RU"/>
          </a:p>
        </p:txBody>
      </p:sp>
      <p:sp>
        <p:nvSpPr>
          <p:cNvPr id="16416" name="Rectangle 118"/>
          <p:cNvSpPr>
            <a:spLocks noChangeArrowheads="1"/>
          </p:cNvSpPr>
          <p:nvPr/>
        </p:nvSpPr>
        <p:spPr bwMode="auto">
          <a:xfrm>
            <a:off x="7116763" y="1141413"/>
            <a:ext cx="1581150" cy="1050925"/>
          </a:xfrm>
          <a:prstGeom prst="rect">
            <a:avLst/>
          </a:prstGeom>
          <a:solidFill>
            <a:srgbClr val="3366FF"/>
          </a:solidFill>
          <a:ln w="9525">
            <a:noFill/>
            <a:miter lim="800000"/>
            <a:headEnd/>
            <a:tailEnd/>
          </a:ln>
        </p:spPr>
        <p:txBody>
          <a:bodyPr wrap="none" anchor="ctr"/>
          <a:lstStyle/>
          <a:p>
            <a:endParaRPr lang="ru-RU"/>
          </a:p>
        </p:txBody>
      </p:sp>
      <p:sp>
        <p:nvSpPr>
          <p:cNvPr id="2112" name="Rectangle 64"/>
          <p:cNvSpPr>
            <a:spLocks noChangeAspect="1" noChangeArrowheads="1"/>
          </p:cNvSpPr>
          <p:nvPr/>
        </p:nvSpPr>
        <p:spPr bwMode="auto">
          <a:xfrm>
            <a:off x="471488" y="1141413"/>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dirty="0">
                <a:solidFill>
                  <a:schemeClr val="bg1"/>
                </a:solidFill>
                <a:effectLst>
                  <a:outerShdw blurRad="38100" dist="38100" dir="2700000" algn="tl">
                    <a:srgbClr val="000000"/>
                  </a:outerShdw>
                </a:effectLst>
                <a:hlinkClick r:id="rId5" action="ppaction://hlinksldjump"/>
              </a:rPr>
              <a:t>100</a:t>
            </a:r>
            <a:endParaRPr lang="en-US" sz="3200" b="1" dirty="0">
              <a:solidFill>
                <a:schemeClr val="bg1"/>
              </a:solidFill>
              <a:effectLst>
                <a:outerShdw blurRad="38100" dist="38100" dir="2700000" algn="tl">
                  <a:srgbClr val="000000"/>
                </a:outerShdw>
              </a:effectLst>
            </a:endParaRPr>
          </a:p>
        </p:txBody>
      </p:sp>
      <p:sp>
        <p:nvSpPr>
          <p:cNvPr id="2114" name="Rectangle 66"/>
          <p:cNvSpPr>
            <a:spLocks noChangeAspect="1" noChangeArrowheads="1"/>
          </p:cNvSpPr>
          <p:nvPr/>
        </p:nvSpPr>
        <p:spPr bwMode="auto">
          <a:xfrm>
            <a:off x="471488" y="2257425"/>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6" action="ppaction://hlinksldjump"/>
              </a:rPr>
              <a:t>200</a:t>
            </a:r>
            <a:endParaRPr lang="en-US" sz="3200" b="1">
              <a:solidFill>
                <a:schemeClr val="bg1"/>
              </a:solidFill>
              <a:effectLst>
                <a:outerShdw blurRad="38100" dist="38100" dir="2700000" algn="tl">
                  <a:srgbClr val="000000"/>
                </a:outerShdw>
              </a:effectLst>
            </a:endParaRPr>
          </a:p>
        </p:txBody>
      </p:sp>
      <p:sp>
        <p:nvSpPr>
          <p:cNvPr id="2115" name="Rectangle 67"/>
          <p:cNvSpPr>
            <a:spLocks noChangeAspect="1" noChangeArrowheads="1"/>
          </p:cNvSpPr>
          <p:nvPr/>
        </p:nvSpPr>
        <p:spPr bwMode="auto">
          <a:xfrm>
            <a:off x="471488" y="338455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7" action="ppaction://hlinksldjump"/>
              </a:rPr>
              <a:t>300</a:t>
            </a:r>
            <a:endParaRPr lang="en-US" sz="3200" b="1">
              <a:solidFill>
                <a:schemeClr val="bg1"/>
              </a:solidFill>
              <a:effectLst>
                <a:outerShdw blurRad="38100" dist="38100" dir="2700000" algn="tl">
                  <a:srgbClr val="000000"/>
                </a:outerShdw>
              </a:effectLst>
            </a:endParaRPr>
          </a:p>
        </p:txBody>
      </p:sp>
      <p:sp>
        <p:nvSpPr>
          <p:cNvPr id="2116" name="Rectangle 68"/>
          <p:cNvSpPr>
            <a:spLocks noChangeAspect="1" noChangeArrowheads="1"/>
          </p:cNvSpPr>
          <p:nvPr/>
        </p:nvSpPr>
        <p:spPr bwMode="auto">
          <a:xfrm>
            <a:off x="471488" y="4516438"/>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8" action="ppaction://hlinksldjump"/>
              </a:rPr>
              <a:t>400</a:t>
            </a:r>
            <a:endParaRPr lang="en-US" sz="3200" b="1">
              <a:solidFill>
                <a:schemeClr val="bg1"/>
              </a:solidFill>
              <a:effectLst>
                <a:outerShdw blurRad="38100" dist="38100" dir="2700000" algn="tl">
                  <a:srgbClr val="000000"/>
                </a:outerShdw>
              </a:effectLst>
            </a:endParaRPr>
          </a:p>
        </p:txBody>
      </p:sp>
      <p:sp>
        <p:nvSpPr>
          <p:cNvPr id="2117" name="Rectangle 69"/>
          <p:cNvSpPr>
            <a:spLocks noChangeAspect="1" noChangeArrowheads="1"/>
          </p:cNvSpPr>
          <p:nvPr/>
        </p:nvSpPr>
        <p:spPr bwMode="auto">
          <a:xfrm>
            <a:off x="471488" y="563880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9" action="ppaction://hlinksldjump"/>
              </a:rPr>
              <a:t>500</a:t>
            </a:r>
            <a:endParaRPr lang="en-US" sz="3200" b="1">
              <a:solidFill>
                <a:schemeClr val="bg1"/>
              </a:solidFill>
              <a:effectLst>
                <a:outerShdw blurRad="38100" dist="38100" dir="2700000" algn="tl">
                  <a:srgbClr val="000000"/>
                </a:outerShdw>
              </a:effectLst>
            </a:endParaRPr>
          </a:p>
        </p:txBody>
      </p:sp>
      <p:sp>
        <p:nvSpPr>
          <p:cNvPr id="2118" name="Rectangle 70"/>
          <p:cNvSpPr>
            <a:spLocks noChangeAspect="1" noChangeArrowheads="1"/>
          </p:cNvSpPr>
          <p:nvPr/>
        </p:nvSpPr>
        <p:spPr bwMode="auto">
          <a:xfrm>
            <a:off x="2130425" y="1141413"/>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dirty="0">
                <a:solidFill>
                  <a:schemeClr val="bg1"/>
                </a:solidFill>
                <a:effectLst>
                  <a:outerShdw blurRad="38100" dist="38100" dir="2700000" algn="tl">
                    <a:srgbClr val="000000"/>
                  </a:outerShdw>
                </a:effectLst>
                <a:hlinkClick r:id="rId10" action="ppaction://hlinksldjump"/>
              </a:rPr>
              <a:t>100</a:t>
            </a:r>
            <a:endParaRPr lang="en-US" sz="3200" b="1" dirty="0">
              <a:solidFill>
                <a:schemeClr val="bg1"/>
              </a:solidFill>
              <a:effectLst>
                <a:outerShdw blurRad="38100" dist="38100" dir="2700000" algn="tl">
                  <a:srgbClr val="000000"/>
                </a:outerShdw>
              </a:effectLst>
            </a:endParaRPr>
          </a:p>
        </p:txBody>
      </p:sp>
      <p:sp>
        <p:nvSpPr>
          <p:cNvPr id="2119" name="Rectangle 71"/>
          <p:cNvSpPr>
            <a:spLocks noChangeAspect="1" noChangeArrowheads="1"/>
          </p:cNvSpPr>
          <p:nvPr/>
        </p:nvSpPr>
        <p:spPr bwMode="auto">
          <a:xfrm>
            <a:off x="2130425" y="2257425"/>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11" action="ppaction://hlinksldjump"/>
              </a:rPr>
              <a:t>200</a:t>
            </a:r>
            <a:endParaRPr lang="en-US" sz="3200" b="1">
              <a:solidFill>
                <a:schemeClr val="bg1"/>
              </a:solidFill>
              <a:effectLst>
                <a:outerShdw blurRad="38100" dist="38100" dir="2700000" algn="tl">
                  <a:srgbClr val="000000"/>
                </a:outerShdw>
              </a:effectLst>
            </a:endParaRPr>
          </a:p>
        </p:txBody>
      </p:sp>
      <p:sp>
        <p:nvSpPr>
          <p:cNvPr id="2120" name="Rectangle 72"/>
          <p:cNvSpPr>
            <a:spLocks noChangeAspect="1" noChangeArrowheads="1"/>
          </p:cNvSpPr>
          <p:nvPr/>
        </p:nvSpPr>
        <p:spPr bwMode="auto">
          <a:xfrm>
            <a:off x="2130425" y="338455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12" action="ppaction://hlinksldjump"/>
              </a:rPr>
              <a:t>300</a:t>
            </a:r>
            <a:endParaRPr lang="en-US" sz="3200" b="1">
              <a:solidFill>
                <a:schemeClr val="bg1"/>
              </a:solidFill>
              <a:effectLst>
                <a:outerShdw blurRad="38100" dist="38100" dir="2700000" algn="tl">
                  <a:srgbClr val="000000"/>
                </a:outerShdw>
              </a:effectLst>
            </a:endParaRPr>
          </a:p>
        </p:txBody>
      </p:sp>
      <p:sp>
        <p:nvSpPr>
          <p:cNvPr id="2121" name="Rectangle 73"/>
          <p:cNvSpPr>
            <a:spLocks noChangeAspect="1" noChangeArrowheads="1"/>
          </p:cNvSpPr>
          <p:nvPr/>
        </p:nvSpPr>
        <p:spPr bwMode="auto">
          <a:xfrm>
            <a:off x="2130425" y="4516438"/>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13" action="ppaction://hlinksldjump"/>
              </a:rPr>
              <a:t>400</a:t>
            </a:r>
            <a:endParaRPr lang="en-US" sz="3200" b="1">
              <a:solidFill>
                <a:schemeClr val="bg1"/>
              </a:solidFill>
              <a:effectLst>
                <a:outerShdw blurRad="38100" dist="38100" dir="2700000" algn="tl">
                  <a:srgbClr val="000000"/>
                </a:outerShdw>
              </a:effectLst>
            </a:endParaRPr>
          </a:p>
        </p:txBody>
      </p:sp>
      <p:sp>
        <p:nvSpPr>
          <p:cNvPr id="2122" name="Rectangle 74"/>
          <p:cNvSpPr>
            <a:spLocks noChangeAspect="1" noChangeArrowheads="1"/>
          </p:cNvSpPr>
          <p:nvPr/>
        </p:nvSpPr>
        <p:spPr bwMode="auto">
          <a:xfrm>
            <a:off x="2130425" y="563880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14" action="ppaction://hlinksldjump"/>
              </a:rPr>
              <a:t>500</a:t>
            </a:r>
            <a:endParaRPr lang="en-US" sz="3200" b="1">
              <a:solidFill>
                <a:schemeClr val="bg1"/>
              </a:solidFill>
              <a:effectLst>
                <a:outerShdw blurRad="38100" dist="38100" dir="2700000" algn="tl">
                  <a:srgbClr val="000000"/>
                </a:outerShdw>
              </a:effectLst>
            </a:endParaRPr>
          </a:p>
        </p:txBody>
      </p:sp>
      <p:sp>
        <p:nvSpPr>
          <p:cNvPr id="2123" name="Rectangle 75"/>
          <p:cNvSpPr>
            <a:spLocks noChangeAspect="1" noChangeArrowheads="1"/>
          </p:cNvSpPr>
          <p:nvPr/>
        </p:nvSpPr>
        <p:spPr bwMode="auto">
          <a:xfrm>
            <a:off x="3790950" y="1141413"/>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dirty="0">
                <a:solidFill>
                  <a:schemeClr val="bg1"/>
                </a:solidFill>
                <a:effectLst>
                  <a:outerShdw blurRad="38100" dist="38100" dir="2700000" algn="tl">
                    <a:srgbClr val="000000"/>
                  </a:outerShdw>
                </a:effectLst>
                <a:hlinkClick r:id="rId15" action="ppaction://hlinksldjump"/>
              </a:rPr>
              <a:t>100</a:t>
            </a:r>
            <a:endParaRPr lang="en-US" sz="3200" b="1" dirty="0">
              <a:solidFill>
                <a:schemeClr val="bg1"/>
              </a:solidFill>
              <a:effectLst>
                <a:outerShdw blurRad="38100" dist="38100" dir="2700000" algn="tl">
                  <a:srgbClr val="000000"/>
                </a:outerShdw>
              </a:effectLst>
            </a:endParaRPr>
          </a:p>
        </p:txBody>
      </p:sp>
      <p:sp>
        <p:nvSpPr>
          <p:cNvPr id="2124" name="Rectangle 76"/>
          <p:cNvSpPr>
            <a:spLocks noChangeAspect="1" noChangeArrowheads="1"/>
          </p:cNvSpPr>
          <p:nvPr/>
        </p:nvSpPr>
        <p:spPr bwMode="auto">
          <a:xfrm>
            <a:off x="3778250" y="222885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16" action="ppaction://hlinksldjump"/>
              </a:rPr>
              <a:t>200</a:t>
            </a:r>
            <a:endParaRPr lang="en-US" sz="3200" b="1">
              <a:solidFill>
                <a:schemeClr val="bg1"/>
              </a:solidFill>
              <a:effectLst>
                <a:outerShdw blurRad="38100" dist="38100" dir="2700000" algn="tl">
                  <a:srgbClr val="000000"/>
                </a:outerShdw>
              </a:effectLst>
            </a:endParaRPr>
          </a:p>
        </p:txBody>
      </p:sp>
      <p:sp>
        <p:nvSpPr>
          <p:cNvPr id="2125" name="Rectangle 77"/>
          <p:cNvSpPr>
            <a:spLocks noChangeAspect="1" noChangeArrowheads="1"/>
          </p:cNvSpPr>
          <p:nvPr/>
        </p:nvSpPr>
        <p:spPr bwMode="auto">
          <a:xfrm>
            <a:off x="3790950" y="338455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17" action="ppaction://hlinksldjump"/>
              </a:rPr>
              <a:t>300</a:t>
            </a:r>
            <a:endParaRPr lang="en-US" sz="3200" b="1">
              <a:solidFill>
                <a:schemeClr val="bg1"/>
              </a:solidFill>
              <a:effectLst>
                <a:outerShdw blurRad="38100" dist="38100" dir="2700000" algn="tl">
                  <a:srgbClr val="000000"/>
                </a:outerShdw>
              </a:effectLst>
            </a:endParaRPr>
          </a:p>
        </p:txBody>
      </p:sp>
      <p:sp>
        <p:nvSpPr>
          <p:cNvPr id="2126" name="Rectangle 78"/>
          <p:cNvSpPr>
            <a:spLocks noChangeAspect="1" noChangeArrowheads="1"/>
          </p:cNvSpPr>
          <p:nvPr/>
        </p:nvSpPr>
        <p:spPr bwMode="auto">
          <a:xfrm>
            <a:off x="3790950" y="4516438"/>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18" action="ppaction://hlinksldjump"/>
              </a:rPr>
              <a:t>400</a:t>
            </a:r>
            <a:endParaRPr lang="en-US" sz="3200" b="1">
              <a:solidFill>
                <a:schemeClr val="bg1"/>
              </a:solidFill>
              <a:effectLst>
                <a:outerShdw blurRad="38100" dist="38100" dir="2700000" algn="tl">
                  <a:srgbClr val="000000"/>
                </a:outerShdw>
              </a:effectLst>
            </a:endParaRPr>
          </a:p>
        </p:txBody>
      </p:sp>
      <p:sp>
        <p:nvSpPr>
          <p:cNvPr id="2127" name="Rectangle 79"/>
          <p:cNvSpPr>
            <a:spLocks noChangeAspect="1" noChangeArrowheads="1"/>
          </p:cNvSpPr>
          <p:nvPr/>
        </p:nvSpPr>
        <p:spPr bwMode="auto">
          <a:xfrm>
            <a:off x="3790950" y="563880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19" action="ppaction://hlinksldjump"/>
              </a:rPr>
              <a:t>500</a:t>
            </a:r>
            <a:endParaRPr lang="en-US" sz="3200" b="1">
              <a:solidFill>
                <a:schemeClr val="bg1"/>
              </a:solidFill>
              <a:effectLst>
                <a:outerShdw blurRad="38100" dist="38100" dir="2700000" algn="tl">
                  <a:srgbClr val="000000"/>
                </a:outerShdw>
              </a:effectLst>
            </a:endParaRPr>
          </a:p>
        </p:txBody>
      </p:sp>
      <p:sp>
        <p:nvSpPr>
          <p:cNvPr id="2128" name="Rectangle 80"/>
          <p:cNvSpPr>
            <a:spLocks noChangeAspect="1" noChangeArrowheads="1"/>
          </p:cNvSpPr>
          <p:nvPr/>
        </p:nvSpPr>
        <p:spPr bwMode="auto">
          <a:xfrm>
            <a:off x="5457825" y="1141413"/>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20" action="ppaction://hlinksldjump"/>
              </a:rPr>
              <a:t>100</a:t>
            </a:r>
            <a:endParaRPr lang="en-US" sz="3200" b="1">
              <a:solidFill>
                <a:schemeClr val="bg1"/>
              </a:solidFill>
              <a:effectLst>
                <a:outerShdw blurRad="38100" dist="38100" dir="2700000" algn="tl">
                  <a:srgbClr val="000000"/>
                </a:outerShdw>
              </a:effectLst>
            </a:endParaRPr>
          </a:p>
        </p:txBody>
      </p:sp>
      <p:sp>
        <p:nvSpPr>
          <p:cNvPr id="2129" name="Rectangle 81"/>
          <p:cNvSpPr>
            <a:spLocks noChangeAspect="1" noChangeArrowheads="1"/>
          </p:cNvSpPr>
          <p:nvPr/>
        </p:nvSpPr>
        <p:spPr bwMode="auto">
          <a:xfrm>
            <a:off x="5457825" y="2257425"/>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21" action="ppaction://hlinksldjump"/>
              </a:rPr>
              <a:t>200</a:t>
            </a:r>
            <a:endParaRPr lang="en-US" sz="3200" b="1">
              <a:solidFill>
                <a:schemeClr val="bg1"/>
              </a:solidFill>
              <a:effectLst>
                <a:outerShdw blurRad="38100" dist="38100" dir="2700000" algn="tl">
                  <a:srgbClr val="000000"/>
                </a:outerShdw>
              </a:effectLst>
            </a:endParaRPr>
          </a:p>
        </p:txBody>
      </p:sp>
      <p:sp>
        <p:nvSpPr>
          <p:cNvPr id="2130" name="Rectangle 82"/>
          <p:cNvSpPr>
            <a:spLocks noChangeAspect="1" noChangeArrowheads="1"/>
          </p:cNvSpPr>
          <p:nvPr/>
        </p:nvSpPr>
        <p:spPr bwMode="auto">
          <a:xfrm>
            <a:off x="5457825" y="338455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22" action="ppaction://hlinksldjump"/>
              </a:rPr>
              <a:t>300</a:t>
            </a:r>
            <a:endParaRPr lang="en-US" sz="3200" b="1">
              <a:solidFill>
                <a:schemeClr val="bg1"/>
              </a:solidFill>
              <a:effectLst>
                <a:outerShdw blurRad="38100" dist="38100" dir="2700000" algn="tl">
                  <a:srgbClr val="000000"/>
                </a:outerShdw>
              </a:effectLst>
            </a:endParaRPr>
          </a:p>
        </p:txBody>
      </p:sp>
      <p:sp>
        <p:nvSpPr>
          <p:cNvPr id="2131" name="Rectangle 83"/>
          <p:cNvSpPr>
            <a:spLocks noChangeAspect="1" noChangeArrowheads="1"/>
          </p:cNvSpPr>
          <p:nvPr/>
        </p:nvSpPr>
        <p:spPr bwMode="auto">
          <a:xfrm>
            <a:off x="5457825" y="4516438"/>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23" action="ppaction://hlinksldjump"/>
              </a:rPr>
              <a:t>400</a:t>
            </a:r>
            <a:endParaRPr lang="en-US" sz="3200" b="1">
              <a:solidFill>
                <a:schemeClr val="bg1"/>
              </a:solidFill>
              <a:effectLst>
                <a:outerShdw blurRad="38100" dist="38100" dir="2700000" algn="tl">
                  <a:srgbClr val="000000"/>
                </a:outerShdw>
              </a:effectLst>
            </a:endParaRPr>
          </a:p>
        </p:txBody>
      </p:sp>
      <p:sp>
        <p:nvSpPr>
          <p:cNvPr id="2132" name="Rectangle 84"/>
          <p:cNvSpPr>
            <a:spLocks noChangeAspect="1" noChangeArrowheads="1"/>
          </p:cNvSpPr>
          <p:nvPr/>
        </p:nvSpPr>
        <p:spPr bwMode="auto">
          <a:xfrm>
            <a:off x="5457825" y="563880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24" action="ppaction://hlinksldjump"/>
              </a:rPr>
              <a:t>500</a:t>
            </a:r>
            <a:endParaRPr lang="en-US" sz="3200" b="1">
              <a:solidFill>
                <a:schemeClr val="bg1"/>
              </a:solidFill>
              <a:effectLst>
                <a:outerShdw blurRad="38100" dist="38100" dir="2700000" algn="tl">
                  <a:srgbClr val="000000"/>
                </a:outerShdw>
              </a:effectLst>
            </a:endParaRPr>
          </a:p>
        </p:txBody>
      </p:sp>
      <p:sp>
        <p:nvSpPr>
          <p:cNvPr id="2133" name="Rectangle 85"/>
          <p:cNvSpPr>
            <a:spLocks noChangeAspect="1" noChangeArrowheads="1"/>
          </p:cNvSpPr>
          <p:nvPr/>
        </p:nvSpPr>
        <p:spPr bwMode="auto">
          <a:xfrm>
            <a:off x="7116763" y="1141413"/>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25" action="ppaction://hlinksldjump"/>
              </a:rPr>
              <a:t>100</a:t>
            </a:r>
            <a:endParaRPr lang="en-US" sz="3200" b="1">
              <a:solidFill>
                <a:schemeClr val="bg1"/>
              </a:solidFill>
              <a:effectLst>
                <a:outerShdw blurRad="38100" dist="38100" dir="2700000" algn="tl">
                  <a:srgbClr val="000000"/>
                </a:outerShdw>
              </a:effectLst>
            </a:endParaRPr>
          </a:p>
        </p:txBody>
      </p:sp>
      <p:sp>
        <p:nvSpPr>
          <p:cNvPr id="2134" name="Rectangle 86"/>
          <p:cNvSpPr>
            <a:spLocks noChangeAspect="1" noChangeArrowheads="1"/>
          </p:cNvSpPr>
          <p:nvPr/>
        </p:nvSpPr>
        <p:spPr bwMode="auto">
          <a:xfrm>
            <a:off x="7116763" y="2257425"/>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26" action="ppaction://hlinksldjump"/>
              </a:rPr>
              <a:t>200</a:t>
            </a:r>
            <a:endParaRPr lang="en-US" sz="3200" b="1">
              <a:solidFill>
                <a:schemeClr val="bg1"/>
              </a:solidFill>
              <a:effectLst>
                <a:outerShdw blurRad="38100" dist="38100" dir="2700000" algn="tl">
                  <a:srgbClr val="000000"/>
                </a:outerShdw>
              </a:effectLst>
            </a:endParaRPr>
          </a:p>
        </p:txBody>
      </p:sp>
      <p:sp>
        <p:nvSpPr>
          <p:cNvPr id="2135" name="Rectangle 87"/>
          <p:cNvSpPr>
            <a:spLocks noChangeAspect="1" noChangeArrowheads="1"/>
          </p:cNvSpPr>
          <p:nvPr/>
        </p:nvSpPr>
        <p:spPr bwMode="auto">
          <a:xfrm>
            <a:off x="7116763" y="338455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27" action="ppaction://hlinksldjump"/>
              </a:rPr>
              <a:t>300</a:t>
            </a:r>
            <a:endParaRPr lang="en-US" sz="3200" b="1">
              <a:solidFill>
                <a:schemeClr val="bg1"/>
              </a:solidFill>
              <a:effectLst>
                <a:outerShdw blurRad="38100" dist="38100" dir="2700000" algn="tl">
                  <a:srgbClr val="000000"/>
                </a:outerShdw>
              </a:effectLst>
            </a:endParaRPr>
          </a:p>
        </p:txBody>
      </p:sp>
      <p:sp>
        <p:nvSpPr>
          <p:cNvPr id="2136" name="Rectangle 88"/>
          <p:cNvSpPr>
            <a:spLocks noChangeAspect="1" noChangeArrowheads="1"/>
          </p:cNvSpPr>
          <p:nvPr/>
        </p:nvSpPr>
        <p:spPr bwMode="auto">
          <a:xfrm>
            <a:off x="7116763" y="4516438"/>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26" action="ppaction://hlinksldjump"/>
              </a:rPr>
              <a:t>400</a:t>
            </a:r>
            <a:endParaRPr lang="en-US" sz="3200" b="1">
              <a:solidFill>
                <a:schemeClr val="bg1"/>
              </a:solidFill>
              <a:effectLst>
                <a:outerShdw blurRad="38100" dist="38100" dir="2700000" algn="tl">
                  <a:srgbClr val="000000"/>
                </a:outerShdw>
              </a:effectLst>
            </a:endParaRPr>
          </a:p>
        </p:txBody>
      </p:sp>
      <p:sp>
        <p:nvSpPr>
          <p:cNvPr id="2137" name="Rectangle 89"/>
          <p:cNvSpPr>
            <a:spLocks noChangeAspect="1" noChangeArrowheads="1"/>
          </p:cNvSpPr>
          <p:nvPr/>
        </p:nvSpPr>
        <p:spPr bwMode="auto">
          <a:xfrm>
            <a:off x="7116763" y="563880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en-US" sz="3200" b="1">
                <a:solidFill>
                  <a:schemeClr val="bg1"/>
                </a:solidFill>
                <a:effectLst>
                  <a:outerShdw blurRad="38100" dist="38100" dir="2700000" algn="tl">
                    <a:srgbClr val="000000"/>
                  </a:outerShdw>
                </a:effectLst>
                <a:hlinkClick r:id="rId28" action="ppaction://hlinksldjump"/>
              </a:rPr>
              <a:t>500</a:t>
            </a:r>
            <a:endParaRPr lang="en-US" sz="3200" b="1">
              <a:solidFill>
                <a:schemeClr val="bg1"/>
              </a:solidFill>
              <a:effectLst>
                <a:outerShdw blurRad="38100" dist="38100" dir="2700000" algn="tl">
                  <a:srgbClr val="000000"/>
                </a:outerShdw>
              </a:effectLst>
            </a:endParaRPr>
          </a:p>
        </p:txBody>
      </p:sp>
      <p:sp>
        <p:nvSpPr>
          <p:cNvPr id="2113" name="Rectangle 65">
            <a:hlinkClick r:id="" action="ppaction://hlinkshowjump?jump=nextslide"/>
          </p:cNvPr>
          <p:cNvSpPr>
            <a:spLocks noChangeAspect="1" noChangeArrowheads="1"/>
          </p:cNvSpPr>
          <p:nvPr/>
        </p:nvSpPr>
        <p:spPr bwMode="auto">
          <a:xfrm>
            <a:off x="471488" y="160338"/>
            <a:ext cx="1581150" cy="731837"/>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ru-RU" sz="2000" b="1" dirty="0">
                <a:solidFill>
                  <a:srgbClr val="FFCC00"/>
                </a:solidFill>
                <a:effectLst>
                  <a:outerShdw blurRad="38100" dist="38100" dir="2700000" algn="tl">
                    <a:srgbClr val="000000"/>
                  </a:outerShdw>
                </a:effectLst>
              </a:rPr>
              <a:t>Из истории</a:t>
            </a:r>
          </a:p>
        </p:txBody>
      </p:sp>
      <p:sp>
        <p:nvSpPr>
          <p:cNvPr id="2138" name="Rectangle 90">
            <a:hlinkClick r:id="" action="ppaction://hlinkshowjump?jump=nextslide"/>
          </p:cNvPr>
          <p:cNvSpPr>
            <a:spLocks noChangeAspect="1" noChangeArrowheads="1"/>
          </p:cNvSpPr>
          <p:nvPr/>
        </p:nvSpPr>
        <p:spPr bwMode="auto">
          <a:xfrm>
            <a:off x="2143125" y="166688"/>
            <a:ext cx="1581150" cy="731837"/>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ru-RU" sz="1800" b="1" dirty="0">
                <a:solidFill>
                  <a:srgbClr val="FFCC00"/>
                </a:solidFill>
                <a:effectLst>
                  <a:outerShdw blurRad="38100" dist="38100" dir="2700000" algn="tl">
                    <a:srgbClr val="000000"/>
                  </a:outerShdw>
                </a:effectLst>
              </a:rPr>
              <a:t>Символика</a:t>
            </a:r>
            <a:endParaRPr lang="en-US" sz="1800" b="1" dirty="0">
              <a:solidFill>
                <a:srgbClr val="FFCC00"/>
              </a:solidFill>
              <a:effectLst>
                <a:outerShdw blurRad="38100" dist="38100" dir="2700000" algn="tl">
                  <a:srgbClr val="000000"/>
                </a:outerShdw>
              </a:effectLst>
            </a:endParaRPr>
          </a:p>
        </p:txBody>
      </p:sp>
      <p:sp>
        <p:nvSpPr>
          <p:cNvPr id="2139" name="Rectangle 91">
            <a:hlinkClick r:id="" action="ppaction://hlinkshowjump?jump=nextslide"/>
          </p:cNvPr>
          <p:cNvSpPr>
            <a:spLocks noChangeAspect="1" noChangeArrowheads="1"/>
          </p:cNvSpPr>
          <p:nvPr/>
        </p:nvSpPr>
        <p:spPr bwMode="auto">
          <a:xfrm>
            <a:off x="3797300" y="166688"/>
            <a:ext cx="1581150" cy="731837"/>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ru-RU" sz="1600" b="1" dirty="0">
                <a:solidFill>
                  <a:srgbClr val="FFCC00"/>
                </a:solidFill>
                <a:effectLst>
                  <a:outerShdw blurRad="38100" dist="38100" dir="2700000" algn="tl">
                    <a:srgbClr val="000000"/>
                  </a:outerShdw>
                </a:effectLst>
              </a:rPr>
              <a:t>Современные </a:t>
            </a:r>
          </a:p>
          <a:p>
            <a:pPr algn="ctr">
              <a:defRPr/>
            </a:pPr>
            <a:r>
              <a:rPr lang="ru-RU" sz="1600" b="1" dirty="0">
                <a:solidFill>
                  <a:srgbClr val="FFCC00"/>
                </a:solidFill>
                <a:effectLst>
                  <a:outerShdw blurRad="38100" dist="38100" dir="2700000" algn="tl">
                    <a:srgbClr val="000000"/>
                  </a:outerShdw>
                </a:effectLst>
              </a:rPr>
              <a:t>игры</a:t>
            </a:r>
            <a:endParaRPr lang="en-US" sz="1600" b="1" dirty="0">
              <a:solidFill>
                <a:srgbClr val="FFCC00"/>
              </a:solidFill>
              <a:effectLst>
                <a:outerShdw blurRad="38100" dist="38100" dir="2700000" algn="tl">
                  <a:srgbClr val="000000"/>
                </a:outerShdw>
              </a:effectLst>
            </a:endParaRPr>
          </a:p>
        </p:txBody>
      </p:sp>
      <p:sp>
        <p:nvSpPr>
          <p:cNvPr id="2140" name="Rectangle 92">
            <a:hlinkClick r:id="" action="ppaction://hlinkshowjump?jump=nextslide"/>
          </p:cNvPr>
          <p:cNvSpPr>
            <a:spLocks noChangeAspect="1" noChangeArrowheads="1"/>
          </p:cNvSpPr>
          <p:nvPr/>
        </p:nvSpPr>
        <p:spPr bwMode="auto">
          <a:xfrm>
            <a:off x="5464175" y="173038"/>
            <a:ext cx="1581150" cy="731837"/>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ru-RU" sz="1600" b="1" dirty="0">
                <a:solidFill>
                  <a:srgbClr val="FFCC00"/>
                </a:solidFill>
                <a:effectLst>
                  <a:outerShdw blurRad="38100" dist="38100" dir="2700000" algn="tl">
                    <a:srgbClr val="000000"/>
                  </a:outerShdw>
                </a:effectLst>
              </a:rPr>
              <a:t>Легенды </a:t>
            </a:r>
          </a:p>
          <a:p>
            <a:pPr algn="ctr">
              <a:defRPr/>
            </a:pPr>
            <a:r>
              <a:rPr lang="ru-RU" sz="1600" b="1" dirty="0">
                <a:solidFill>
                  <a:srgbClr val="FFCC00"/>
                </a:solidFill>
                <a:effectLst>
                  <a:outerShdw blurRad="38100" dist="38100" dir="2700000" algn="tl">
                    <a:srgbClr val="000000"/>
                  </a:outerShdw>
                </a:effectLst>
              </a:rPr>
              <a:t>Олимпийского</a:t>
            </a:r>
          </a:p>
          <a:p>
            <a:pPr algn="ctr">
              <a:defRPr/>
            </a:pPr>
            <a:r>
              <a:rPr lang="ru-RU" sz="1600" b="1" dirty="0">
                <a:solidFill>
                  <a:srgbClr val="FFCC00"/>
                </a:solidFill>
                <a:effectLst>
                  <a:outerShdw blurRad="38100" dist="38100" dir="2700000" algn="tl">
                    <a:srgbClr val="000000"/>
                  </a:outerShdw>
                </a:effectLst>
              </a:rPr>
              <a:t> спорта</a:t>
            </a:r>
            <a:endParaRPr lang="en-US" sz="1600" b="1" dirty="0">
              <a:solidFill>
                <a:srgbClr val="FFCC00"/>
              </a:solidFill>
              <a:effectLst>
                <a:outerShdw blurRad="38100" dist="38100" dir="2700000" algn="tl">
                  <a:srgbClr val="000000"/>
                </a:outerShdw>
              </a:effectLst>
            </a:endParaRPr>
          </a:p>
        </p:txBody>
      </p:sp>
      <p:sp>
        <p:nvSpPr>
          <p:cNvPr id="2141" name="Rectangle 93">
            <a:hlinkClick r:id="" action="ppaction://hlinkshowjump?jump=nextslide"/>
          </p:cNvPr>
          <p:cNvSpPr>
            <a:spLocks noChangeAspect="1" noChangeArrowheads="1"/>
          </p:cNvSpPr>
          <p:nvPr/>
        </p:nvSpPr>
        <p:spPr bwMode="auto">
          <a:xfrm>
            <a:off x="7123113" y="173038"/>
            <a:ext cx="1673225" cy="731837"/>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p:spPr>
        <p:txBody>
          <a:bodyPr wrap="none" anchor="ctr"/>
          <a:lstStyle/>
          <a:p>
            <a:pPr algn="ctr">
              <a:defRPr/>
            </a:pPr>
            <a:r>
              <a:rPr lang="ru-RU" sz="1600" b="1" dirty="0">
                <a:solidFill>
                  <a:srgbClr val="FFCC00"/>
                </a:solidFill>
                <a:effectLst>
                  <a:outerShdw blurRad="38100" dist="38100" dir="2700000" algn="tl">
                    <a:srgbClr val="000000"/>
                  </a:outerShdw>
                </a:effectLst>
              </a:rPr>
              <a:t>Кубанские </a:t>
            </a:r>
          </a:p>
          <a:p>
            <a:pPr algn="ctr">
              <a:defRPr/>
            </a:pPr>
            <a:r>
              <a:rPr lang="ru-RU" sz="1600" b="1" dirty="0">
                <a:solidFill>
                  <a:srgbClr val="FFCC00"/>
                </a:solidFill>
                <a:effectLst>
                  <a:outerShdw blurRad="38100" dist="38100" dir="2700000" algn="tl">
                    <a:srgbClr val="000000"/>
                  </a:outerShdw>
                </a:effectLst>
              </a:rPr>
              <a:t>олимпийцы</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500"/>
                                  </p:stCondLst>
                                  <p:childTnLst>
                                    <p:set>
                                      <p:cBhvr>
                                        <p:cTn id="6" dur="1" fill="hold">
                                          <p:stCondLst>
                                            <p:cond delay="0"/>
                                          </p:stCondLst>
                                        </p:cTn>
                                        <p:tgtEl>
                                          <p:spTgt spid="2138"/>
                                        </p:tgtEl>
                                        <p:attrNameLst>
                                          <p:attrName>style.visibility</p:attrName>
                                        </p:attrNameLst>
                                      </p:cBhvr>
                                      <p:to>
                                        <p:strVal val="visible"/>
                                      </p:to>
                                    </p:set>
                                    <p:anim calcmode="lin" valueType="num">
                                      <p:cBhvr additive="base">
                                        <p:cTn id="7" dur="500" fill="hold"/>
                                        <p:tgtEl>
                                          <p:spTgt spid="2138"/>
                                        </p:tgtEl>
                                        <p:attrNameLst>
                                          <p:attrName>ppt_x</p:attrName>
                                        </p:attrNameLst>
                                      </p:cBhvr>
                                      <p:tavLst>
                                        <p:tav tm="0">
                                          <p:val>
                                            <p:strVal val="#ppt_x"/>
                                          </p:val>
                                        </p:tav>
                                        <p:tav tm="100000">
                                          <p:val>
                                            <p:strVal val="#ppt_x"/>
                                          </p:val>
                                        </p:tav>
                                      </p:tavLst>
                                    </p:anim>
                                    <p:anim calcmode="lin" valueType="num">
                                      <p:cBhvr additive="base">
                                        <p:cTn id="8" dur="500" fill="hold"/>
                                        <p:tgtEl>
                                          <p:spTgt spid="213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par>
                          <p:cTn id="9" fill="hold" nodeType="afterGroup">
                            <p:stCondLst>
                              <p:cond delay="2000"/>
                            </p:stCondLst>
                            <p:childTnLst>
                              <p:par>
                                <p:cTn id="10" presetID="2" presetClass="entr" presetSubtype="1" fill="hold" grpId="0" nodeType="afterEffect">
                                  <p:stCondLst>
                                    <p:cond delay="1500"/>
                                  </p:stCondLst>
                                  <p:childTnLst>
                                    <p:set>
                                      <p:cBhvr>
                                        <p:cTn id="11" dur="1" fill="hold">
                                          <p:stCondLst>
                                            <p:cond delay="0"/>
                                          </p:stCondLst>
                                        </p:cTn>
                                        <p:tgtEl>
                                          <p:spTgt spid="2141"/>
                                        </p:tgtEl>
                                        <p:attrNameLst>
                                          <p:attrName>style.visibility</p:attrName>
                                        </p:attrNameLst>
                                      </p:cBhvr>
                                      <p:to>
                                        <p:strVal val="visible"/>
                                      </p:to>
                                    </p:set>
                                    <p:anim calcmode="lin" valueType="num">
                                      <p:cBhvr additive="base">
                                        <p:cTn id="12" dur="500" fill="hold"/>
                                        <p:tgtEl>
                                          <p:spTgt spid="2141"/>
                                        </p:tgtEl>
                                        <p:attrNameLst>
                                          <p:attrName>ppt_x</p:attrName>
                                        </p:attrNameLst>
                                      </p:cBhvr>
                                      <p:tavLst>
                                        <p:tav tm="0">
                                          <p:val>
                                            <p:strVal val="#ppt_x"/>
                                          </p:val>
                                        </p:tav>
                                        <p:tav tm="100000">
                                          <p:val>
                                            <p:strVal val="#ppt_x"/>
                                          </p:val>
                                        </p:tav>
                                      </p:tavLst>
                                    </p:anim>
                                    <p:anim calcmode="lin" valueType="num">
                                      <p:cBhvr additive="base">
                                        <p:cTn id="13" dur="500" fill="hold"/>
                                        <p:tgtEl>
                                          <p:spTgt spid="214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3" name="whoosh.wav" builtIn="1"/>
                                        </p:tgtEl>
                                      </p:cMediaNode>
                                    </p:audio>
                                  </p:subTnLst>
                                </p:cTn>
                              </p:par>
                            </p:childTnLst>
                          </p:cTn>
                        </p:par>
                        <p:par>
                          <p:cTn id="14" fill="hold" nodeType="afterGroup">
                            <p:stCondLst>
                              <p:cond delay="4000"/>
                            </p:stCondLst>
                            <p:childTnLst>
                              <p:par>
                                <p:cTn id="15" presetID="2" presetClass="entr" presetSubtype="1" fill="hold" grpId="0" nodeType="afterEffect">
                                  <p:stCondLst>
                                    <p:cond delay="1500"/>
                                  </p:stCondLst>
                                  <p:childTnLst>
                                    <p:set>
                                      <p:cBhvr>
                                        <p:cTn id="16" dur="1" fill="hold">
                                          <p:stCondLst>
                                            <p:cond delay="0"/>
                                          </p:stCondLst>
                                        </p:cTn>
                                        <p:tgtEl>
                                          <p:spTgt spid="2139"/>
                                        </p:tgtEl>
                                        <p:attrNameLst>
                                          <p:attrName>style.visibility</p:attrName>
                                        </p:attrNameLst>
                                      </p:cBhvr>
                                      <p:to>
                                        <p:strVal val="visible"/>
                                      </p:to>
                                    </p:set>
                                    <p:anim calcmode="lin" valueType="num">
                                      <p:cBhvr additive="base">
                                        <p:cTn id="17" dur="500" fill="hold"/>
                                        <p:tgtEl>
                                          <p:spTgt spid="2139"/>
                                        </p:tgtEl>
                                        <p:attrNameLst>
                                          <p:attrName>ppt_x</p:attrName>
                                        </p:attrNameLst>
                                      </p:cBhvr>
                                      <p:tavLst>
                                        <p:tav tm="0">
                                          <p:val>
                                            <p:strVal val="#ppt_x"/>
                                          </p:val>
                                        </p:tav>
                                        <p:tav tm="100000">
                                          <p:val>
                                            <p:strVal val="#ppt_x"/>
                                          </p:val>
                                        </p:tav>
                                      </p:tavLst>
                                    </p:anim>
                                    <p:anim calcmode="lin" valueType="num">
                                      <p:cBhvr additive="base">
                                        <p:cTn id="18" dur="500" fill="hold"/>
                                        <p:tgtEl>
                                          <p:spTgt spid="213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3" name="whoosh.wav" builtIn="1"/>
                                        </p:tgtEl>
                                      </p:cMediaNode>
                                    </p:audio>
                                  </p:subTnLst>
                                </p:cTn>
                              </p:par>
                            </p:childTnLst>
                          </p:cTn>
                        </p:par>
                        <p:par>
                          <p:cTn id="19" fill="hold" nodeType="afterGroup">
                            <p:stCondLst>
                              <p:cond delay="6000"/>
                            </p:stCondLst>
                            <p:childTnLst>
                              <p:par>
                                <p:cTn id="20" presetID="2" presetClass="entr" presetSubtype="1" fill="hold" grpId="0" nodeType="afterEffect">
                                  <p:stCondLst>
                                    <p:cond delay="1500"/>
                                  </p:stCondLst>
                                  <p:childTnLst>
                                    <p:set>
                                      <p:cBhvr>
                                        <p:cTn id="21" dur="1" fill="hold">
                                          <p:stCondLst>
                                            <p:cond delay="0"/>
                                          </p:stCondLst>
                                        </p:cTn>
                                        <p:tgtEl>
                                          <p:spTgt spid="2113"/>
                                        </p:tgtEl>
                                        <p:attrNameLst>
                                          <p:attrName>style.visibility</p:attrName>
                                        </p:attrNameLst>
                                      </p:cBhvr>
                                      <p:to>
                                        <p:strVal val="visible"/>
                                      </p:to>
                                    </p:set>
                                    <p:anim calcmode="lin" valueType="num">
                                      <p:cBhvr additive="base">
                                        <p:cTn id="22" dur="500" fill="hold"/>
                                        <p:tgtEl>
                                          <p:spTgt spid="2113"/>
                                        </p:tgtEl>
                                        <p:attrNameLst>
                                          <p:attrName>ppt_x</p:attrName>
                                        </p:attrNameLst>
                                      </p:cBhvr>
                                      <p:tavLst>
                                        <p:tav tm="0">
                                          <p:val>
                                            <p:strVal val="#ppt_x"/>
                                          </p:val>
                                        </p:tav>
                                        <p:tav tm="100000">
                                          <p:val>
                                            <p:strVal val="#ppt_x"/>
                                          </p:val>
                                        </p:tav>
                                      </p:tavLst>
                                    </p:anim>
                                    <p:anim calcmode="lin" valueType="num">
                                      <p:cBhvr additive="base">
                                        <p:cTn id="23" dur="500" fill="hold"/>
                                        <p:tgtEl>
                                          <p:spTgt spid="2113"/>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3" name="whoosh.wav" builtIn="1"/>
                                        </p:tgtEl>
                                      </p:cMediaNode>
                                    </p:audio>
                                  </p:subTnLst>
                                </p:cTn>
                              </p:par>
                            </p:childTnLst>
                          </p:cTn>
                        </p:par>
                        <p:par>
                          <p:cTn id="24" fill="hold" nodeType="afterGroup">
                            <p:stCondLst>
                              <p:cond delay="8000"/>
                            </p:stCondLst>
                            <p:childTnLst>
                              <p:par>
                                <p:cTn id="25" presetID="2" presetClass="entr" presetSubtype="1" fill="hold" grpId="0" nodeType="afterEffect">
                                  <p:stCondLst>
                                    <p:cond delay="1500"/>
                                  </p:stCondLst>
                                  <p:childTnLst>
                                    <p:set>
                                      <p:cBhvr>
                                        <p:cTn id="26" dur="1" fill="hold">
                                          <p:stCondLst>
                                            <p:cond delay="0"/>
                                          </p:stCondLst>
                                        </p:cTn>
                                        <p:tgtEl>
                                          <p:spTgt spid="2140"/>
                                        </p:tgtEl>
                                        <p:attrNameLst>
                                          <p:attrName>style.visibility</p:attrName>
                                        </p:attrNameLst>
                                      </p:cBhvr>
                                      <p:to>
                                        <p:strVal val="visible"/>
                                      </p:to>
                                    </p:set>
                                    <p:anim calcmode="lin" valueType="num">
                                      <p:cBhvr additive="base">
                                        <p:cTn id="27" dur="500" fill="hold"/>
                                        <p:tgtEl>
                                          <p:spTgt spid="2140"/>
                                        </p:tgtEl>
                                        <p:attrNameLst>
                                          <p:attrName>ppt_x</p:attrName>
                                        </p:attrNameLst>
                                      </p:cBhvr>
                                      <p:tavLst>
                                        <p:tav tm="0">
                                          <p:val>
                                            <p:strVal val="#ppt_x"/>
                                          </p:val>
                                        </p:tav>
                                        <p:tav tm="100000">
                                          <p:val>
                                            <p:strVal val="#ppt_x"/>
                                          </p:val>
                                        </p:tav>
                                      </p:tavLst>
                                    </p:anim>
                                    <p:anim calcmode="lin" valueType="num">
                                      <p:cBhvr additive="base">
                                        <p:cTn id="28" dur="500" fill="hold"/>
                                        <p:tgtEl>
                                          <p:spTgt spid="214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3" name="whoosh.wav" builtIn="1"/>
                                        </p:tgtEl>
                                      </p:cMediaNode>
                                    </p:audio>
                                  </p:subTnLst>
                                </p:cTn>
                              </p:par>
                            </p:childTnLst>
                          </p:cTn>
                        </p:par>
                        <p:par>
                          <p:cTn id="29" fill="hold" nodeType="afterGroup">
                            <p:stCondLst>
                              <p:cond delay="10000"/>
                            </p:stCondLst>
                            <p:childTnLst>
                              <p:par>
                                <p:cTn id="30" presetID="1" presetClass="entr" presetSubtype="0" fill="hold" grpId="0" nodeType="afterEffect">
                                  <p:stCondLst>
                                    <p:cond delay="0"/>
                                  </p:stCondLst>
                                  <p:childTnLst>
                                    <p:set>
                                      <p:cBhvr>
                                        <p:cTn id="31" dur="1" fill="hold">
                                          <p:stCondLst>
                                            <p:cond delay="499"/>
                                          </p:stCondLst>
                                        </p:cTn>
                                        <p:tgtEl>
                                          <p:spTgt spid="2115"/>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4" name="laser.wav" builtIn="1"/>
                                        </p:tgtEl>
                                      </p:cMediaNode>
                                    </p:audio>
                                  </p:subTnLst>
                                </p:cTn>
                              </p:par>
                            </p:childTnLst>
                          </p:cTn>
                        </p:par>
                        <p:par>
                          <p:cTn id="32" fill="hold" nodeType="afterGroup">
                            <p:stCondLst>
                              <p:cond delay="10500"/>
                            </p:stCondLst>
                            <p:childTnLst>
                              <p:par>
                                <p:cTn id="33" presetID="1" presetClass="entr" presetSubtype="0" fill="hold" grpId="0" nodeType="afterEffect">
                                  <p:stCondLst>
                                    <p:cond delay="0"/>
                                  </p:stCondLst>
                                  <p:childTnLst>
                                    <p:set>
                                      <p:cBhvr>
                                        <p:cTn id="34" dur="1" fill="hold">
                                          <p:stCondLst>
                                            <p:cond delay="499"/>
                                          </p:stCondLst>
                                        </p:cTn>
                                        <p:tgtEl>
                                          <p:spTgt spid="2124"/>
                                        </p:tgtEl>
                                        <p:attrNameLst>
                                          <p:attrName>style.visibility</p:attrName>
                                        </p:attrNameLst>
                                      </p:cBhvr>
                                      <p:to>
                                        <p:strVal val="visible"/>
                                      </p:to>
                                    </p:set>
                                  </p:childTnLst>
                                  <p:subTnLst>
                                    <p:audio>
                                      <p:cMediaNode>
                                        <p:cTn display="0" masterRel="sameClick">
                                          <p:stCondLst>
                                            <p:cond evt="begin" delay="0">
                                              <p:tn val="33"/>
                                            </p:cond>
                                          </p:stCondLst>
                                          <p:endCondLst>
                                            <p:cond evt="onStopAudio" delay="0">
                                              <p:tgtEl>
                                                <p:sldTgt/>
                                              </p:tgtEl>
                                            </p:cond>
                                          </p:endCondLst>
                                        </p:cTn>
                                        <p:tgtEl>
                                          <p:sndTgt r:embed="rId4" name="laser.wav" builtIn="1"/>
                                        </p:tgtEl>
                                      </p:cMediaNode>
                                    </p:audio>
                                  </p:subTnLst>
                                </p:cTn>
                              </p:par>
                            </p:childTnLst>
                          </p:cTn>
                        </p:par>
                        <p:par>
                          <p:cTn id="35" fill="hold" nodeType="afterGroup">
                            <p:stCondLst>
                              <p:cond delay="11000"/>
                            </p:stCondLst>
                            <p:childTnLst>
                              <p:par>
                                <p:cTn id="36" presetID="1" presetClass="entr" presetSubtype="0" fill="hold" grpId="0" nodeType="afterEffect">
                                  <p:stCondLst>
                                    <p:cond delay="0"/>
                                  </p:stCondLst>
                                  <p:childTnLst>
                                    <p:set>
                                      <p:cBhvr>
                                        <p:cTn id="37" dur="1" fill="hold">
                                          <p:stCondLst>
                                            <p:cond delay="499"/>
                                          </p:stCondLst>
                                        </p:cTn>
                                        <p:tgtEl>
                                          <p:spTgt spid="2134"/>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4" name="laser.wav" builtIn="1"/>
                                        </p:tgtEl>
                                      </p:cMediaNode>
                                    </p:audio>
                                  </p:subTnLst>
                                </p:cTn>
                              </p:par>
                            </p:childTnLst>
                          </p:cTn>
                        </p:par>
                        <p:par>
                          <p:cTn id="38" fill="hold" nodeType="afterGroup">
                            <p:stCondLst>
                              <p:cond delay="11500"/>
                            </p:stCondLst>
                            <p:childTnLst>
                              <p:par>
                                <p:cTn id="39" presetID="1" presetClass="entr" presetSubtype="0" fill="hold" grpId="0" nodeType="afterEffect">
                                  <p:stCondLst>
                                    <p:cond delay="0"/>
                                  </p:stCondLst>
                                  <p:childTnLst>
                                    <p:set>
                                      <p:cBhvr>
                                        <p:cTn id="40" dur="1" fill="hold">
                                          <p:stCondLst>
                                            <p:cond delay="499"/>
                                          </p:stCondLst>
                                        </p:cTn>
                                        <p:tgtEl>
                                          <p:spTgt spid="2132"/>
                                        </p:tgtEl>
                                        <p:attrNameLst>
                                          <p:attrName>style.visibility</p:attrName>
                                        </p:attrNameLst>
                                      </p:cBhvr>
                                      <p:to>
                                        <p:strVal val="visible"/>
                                      </p:to>
                                    </p:set>
                                  </p:childTnLst>
                                  <p:subTnLst>
                                    <p:audio>
                                      <p:cMediaNode>
                                        <p:cTn display="0" masterRel="sameClick">
                                          <p:stCondLst>
                                            <p:cond evt="begin" delay="0">
                                              <p:tn val="39"/>
                                            </p:cond>
                                          </p:stCondLst>
                                          <p:endCondLst>
                                            <p:cond evt="onStopAudio" delay="0">
                                              <p:tgtEl>
                                                <p:sldTgt/>
                                              </p:tgtEl>
                                            </p:cond>
                                          </p:endCondLst>
                                        </p:cTn>
                                        <p:tgtEl>
                                          <p:sndTgt r:embed="rId4" name="laser.wav" builtIn="1"/>
                                        </p:tgtEl>
                                      </p:cMediaNode>
                                    </p:audio>
                                  </p:subTnLst>
                                </p:cTn>
                              </p:par>
                            </p:childTnLst>
                          </p:cTn>
                        </p:par>
                        <p:par>
                          <p:cTn id="41" fill="hold" nodeType="afterGroup">
                            <p:stCondLst>
                              <p:cond delay="12000"/>
                            </p:stCondLst>
                            <p:childTnLst>
                              <p:par>
                                <p:cTn id="42" presetID="1" presetClass="entr" presetSubtype="0" fill="hold" grpId="0" nodeType="afterEffect">
                                  <p:stCondLst>
                                    <p:cond delay="0"/>
                                  </p:stCondLst>
                                  <p:childTnLst>
                                    <p:set>
                                      <p:cBhvr>
                                        <p:cTn id="43" dur="1" fill="hold">
                                          <p:stCondLst>
                                            <p:cond delay="499"/>
                                          </p:stCondLst>
                                        </p:cTn>
                                        <p:tgtEl>
                                          <p:spTgt spid="2118"/>
                                        </p:tgtEl>
                                        <p:attrNameLst>
                                          <p:attrName>style.visibility</p:attrName>
                                        </p:attrNameLst>
                                      </p:cBhvr>
                                      <p:to>
                                        <p:strVal val="visible"/>
                                      </p:to>
                                    </p:set>
                                  </p:childTnLst>
                                  <p:subTnLst>
                                    <p:audio>
                                      <p:cMediaNode>
                                        <p:cTn display="0" masterRel="sameClick">
                                          <p:stCondLst>
                                            <p:cond evt="begin" delay="0">
                                              <p:tn val="42"/>
                                            </p:cond>
                                          </p:stCondLst>
                                          <p:endCondLst>
                                            <p:cond evt="onStopAudio" delay="0">
                                              <p:tgtEl>
                                                <p:sldTgt/>
                                              </p:tgtEl>
                                            </p:cond>
                                          </p:endCondLst>
                                        </p:cTn>
                                        <p:tgtEl>
                                          <p:sndTgt r:embed="rId4" name="laser.wav" builtIn="1"/>
                                        </p:tgtEl>
                                      </p:cMediaNode>
                                    </p:audio>
                                  </p:subTnLst>
                                </p:cTn>
                              </p:par>
                            </p:childTnLst>
                          </p:cTn>
                        </p:par>
                        <p:par>
                          <p:cTn id="44" fill="hold" nodeType="afterGroup">
                            <p:stCondLst>
                              <p:cond delay="12500"/>
                            </p:stCondLst>
                            <p:childTnLst>
                              <p:par>
                                <p:cTn id="45" presetID="1" presetClass="entr" presetSubtype="0" fill="hold" grpId="0" nodeType="afterEffect">
                                  <p:stCondLst>
                                    <p:cond delay="0"/>
                                  </p:stCondLst>
                                  <p:childTnLst>
                                    <p:set>
                                      <p:cBhvr>
                                        <p:cTn id="46" dur="1" fill="hold">
                                          <p:stCondLst>
                                            <p:cond delay="499"/>
                                          </p:stCondLst>
                                        </p:cTn>
                                        <p:tgtEl>
                                          <p:spTgt spid="2117"/>
                                        </p:tgtEl>
                                        <p:attrNameLst>
                                          <p:attrName>style.visibility</p:attrName>
                                        </p:attrNameLst>
                                      </p:cBhvr>
                                      <p:to>
                                        <p:strVal val="visible"/>
                                      </p:to>
                                    </p:set>
                                  </p:childTnLst>
                                  <p:subTnLst>
                                    <p:audio>
                                      <p:cMediaNode>
                                        <p:cTn display="0" masterRel="sameClick">
                                          <p:stCondLst>
                                            <p:cond evt="begin" delay="0">
                                              <p:tn val="45"/>
                                            </p:cond>
                                          </p:stCondLst>
                                          <p:endCondLst>
                                            <p:cond evt="onStopAudio" delay="0">
                                              <p:tgtEl>
                                                <p:sldTgt/>
                                              </p:tgtEl>
                                            </p:cond>
                                          </p:endCondLst>
                                        </p:cTn>
                                        <p:tgtEl>
                                          <p:sndTgt r:embed="rId4" name="laser.wav" builtIn="1"/>
                                        </p:tgtEl>
                                      </p:cMediaNode>
                                    </p:audio>
                                  </p:subTnLst>
                                </p:cTn>
                              </p:par>
                            </p:childTnLst>
                          </p:cTn>
                        </p:par>
                        <p:par>
                          <p:cTn id="47" fill="hold" nodeType="afterGroup">
                            <p:stCondLst>
                              <p:cond delay="13000"/>
                            </p:stCondLst>
                            <p:childTnLst>
                              <p:par>
                                <p:cTn id="48" presetID="1" presetClass="entr" presetSubtype="0" fill="hold" grpId="0" nodeType="afterEffect">
                                  <p:stCondLst>
                                    <p:cond delay="0"/>
                                  </p:stCondLst>
                                  <p:childTnLst>
                                    <p:set>
                                      <p:cBhvr>
                                        <p:cTn id="49" dur="1" fill="hold">
                                          <p:stCondLst>
                                            <p:cond delay="499"/>
                                          </p:stCondLst>
                                        </p:cTn>
                                        <p:tgtEl>
                                          <p:spTgt spid="2133"/>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4" name="laser.wav" builtIn="1"/>
                                        </p:tgtEl>
                                      </p:cMediaNode>
                                    </p:audio>
                                  </p:subTnLst>
                                </p:cTn>
                              </p:par>
                            </p:childTnLst>
                          </p:cTn>
                        </p:par>
                        <p:par>
                          <p:cTn id="50" fill="hold" nodeType="afterGroup">
                            <p:stCondLst>
                              <p:cond delay="13500"/>
                            </p:stCondLst>
                            <p:childTnLst>
                              <p:par>
                                <p:cTn id="51" presetID="1" presetClass="entr" presetSubtype="0" fill="hold" grpId="0" nodeType="afterEffect">
                                  <p:stCondLst>
                                    <p:cond delay="0"/>
                                  </p:stCondLst>
                                  <p:childTnLst>
                                    <p:set>
                                      <p:cBhvr>
                                        <p:cTn id="52" dur="1" fill="hold">
                                          <p:stCondLst>
                                            <p:cond delay="499"/>
                                          </p:stCondLst>
                                        </p:cTn>
                                        <p:tgtEl>
                                          <p:spTgt spid="2136"/>
                                        </p:tgtEl>
                                        <p:attrNameLst>
                                          <p:attrName>style.visibility</p:attrName>
                                        </p:attrNameLst>
                                      </p:cBhvr>
                                      <p:to>
                                        <p:strVal val="visible"/>
                                      </p:to>
                                    </p:set>
                                  </p:childTnLst>
                                  <p:subTnLst>
                                    <p:audio>
                                      <p:cMediaNode>
                                        <p:cTn display="0" masterRel="sameClick">
                                          <p:stCondLst>
                                            <p:cond evt="begin" delay="0">
                                              <p:tn val="51"/>
                                            </p:cond>
                                          </p:stCondLst>
                                          <p:endCondLst>
                                            <p:cond evt="onStopAudio" delay="0">
                                              <p:tgtEl>
                                                <p:sldTgt/>
                                              </p:tgtEl>
                                            </p:cond>
                                          </p:endCondLst>
                                        </p:cTn>
                                        <p:tgtEl>
                                          <p:sndTgt r:embed="rId4" name="laser.wav" builtIn="1"/>
                                        </p:tgtEl>
                                      </p:cMediaNode>
                                    </p:audio>
                                  </p:subTnLst>
                                </p:cTn>
                              </p:par>
                            </p:childTnLst>
                          </p:cTn>
                        </p:par>
                        <p:par>
                          <p:cTn id="53" fill="hold" nodeType="afterGroup">
                            <p:stCondLst>
                              <p:cond delay="14000"/>
                            </p:stCondLst>
                            <p:childTnLst>
                              <p:par>
                                <p:cTn id="54" presetID="1" presetClass="entr" presetSubtype="0" fill="hold" grpId="0" nodeType="afterEffect">
                                  <p:stCondLst>
                                    <p:cond delay="0"/>
                                  </p:stCondLst>
                                  <p:childTnLst>
                                    <p:set>
                                      <p:cBhvr>
                                        <p:cTn id="55" dur="1" fill="hold">
                                          <p:stCondLst>
                                            <p:cond delay="499"/>
                                          </p:stCondLst>
                                        </p:cTn>
                                        <p:tgtEl>
                                          <p:spTgt spid="2129"/>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4" name="laser.wav" builtIn="1"/>
                                        </p:tgtEl>
                                      </p:cMediaNode>
                                    </p:audio>
                                  </p:subTnLst>
                                </p:cTn>
                              </p:par>
                            </p:childTnLst>
                          </p:cTn>
                        </p:par>
                        <p:par>
                          <p:cTn id="56" fill="hold" nodeType="afterGroup">
                            <p:stCondLst>
                              <p:cond delay="14500"/>
                            </p:stCondLst>
                            <p:childTnLst>
                              <p:par>
                                <p:cTn id="57" presetID="1" presetClass="entr" presetSubtype="0" fill="hold" grpId="0" nodeType="afterEffect">
                                  <p:stCondLst>
                                    <p:cond delay="0"/>
                                  </p:stCondLst>
                                  <p:childTnLst>
                                    <p:set>
                                      <p:cBhvr>
                                        <p:cTn id="58" dur="1" fill="hold">
                                          <p:stCondLst>
                                            <p:cond delay="499"/>
                                          </p:stCondLst>
                                        </p:cTn>
                                        <p:tgtEl>
                                          <p:spTgt spid="2112"/>
                                        </p:tgtEl>
                                        <p:attrNameLst>
                                          <p:attrName>style.visibility</p:attrName>
                                        </p:attrNameLst>
                                      </p:cBhvr>
                                      <p:to>
                                        <p:strVal val="visible"/>
                                      </p:to>
                                    </p:set>
                                  </p:childTnLst>
                                  <p:subTnLst>
                                    <p:audio>
                                      <p:cMediaNode>
                                        <p:cTn display="0" masterRel="sameClick">
                                          <p:stCondLst>
                                            <p:cond evt="begin" delay="0">
                                              <p:tn val="57"/>
                                            </p:cond>
                                          </p:stCondLst>
                                          <p:endCondLst>
                                            <p:cond evt="onStopAudio" delay="0">
                                              <p:tgtEl>
                                                <p:sldTgt/>
                                              </p:tgtEl>
                                            </p:cond>
                                          </p:endCondLst>
                                        </p:cTn>
                                        <p:tgtEl>
                                          <p:sndTgt r:embed="rId4" name="laser.wav" builtIn="1"/>
                                        </p:tgtEl>
                                      </p:cMediaNode>
                                    </p:audio>
                                  </p:subTnLst>
                                </p:cTn>
                              </p:par>
                            </p:childTnLst>
                          </p:cTn>
                        </p:par>
                        <p:par>
                          <p:cTn id="59" fill="hold" nodeType="afterGroup">
                            <p:stCondLst>
                              <p:cond delay="15000"/>
                            </p:stCondLst>
                            <p:childTnLst>
                              <p:par>
                                <p:cTn id="60" presetID="1" presetClass="entr" presetSubtype="0" fill="hold" grpId="0" nodeType="afterEffect">
                                  <p:stCondLst>
                                    <p:cond delay="0"/>
                                  </p:stCondLst>
                                  <p:childTnLst>
                                    <p:set>
                                      <p:cBhvr>
                                        <p:cTn id="61" dur="1" fill="hold">
                                          <p:stCondLst>
                                            <p:cond delay="499"/>
                                          </p:stCondLst>
                                        </p:cTn>
                                        <p:tgtEl>
                                          <p:spTgt spid="2120"/>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4" name="laser.wav" builtIn="1"/>
                                        </p:tgtEl>
                                      </p:cMediaNode>
                                    </p:audio>
                                  </p:subTnLst>
                                </p:cTn>
                              </p:par>
                            </p:childTnLst>
                          </p:cTn>
                        </p:par>
                        <p:par>
                          <p:cTn id="62" fill="hold" nodeType="afterGroup">
                            <p:stCondLst>
                              <p:cond delay="15500"/>
                            </p:stCondLst>
                            <p:childTnLst>
                              <p:par>
                                <p:cTn id="63" presetID="1" presetClass="entr" presetSubtype="0" fill="hold" grpId="0" nodeType="afterEffect">
                                  <p:stCondLst>
                                    <p:cond delay="0"/>
                                  </p:stCondLst>
                                  <p:childTnLst>
                                    <p:set>
                                      <p:cBhvr>
                                        <p:cTn id="64" dur="1" fill="hold">
                                          <p:stCondLst>
                                            <p:cond delay="499"/>
                                          </p:stCondLst>
                                        </p:cTn>
                                        <p:tgtEl>
                                          <p:spTgt spid="2127"/>
                                        </p:tgtEl>
                                        <p:attrNameLst>
                                          <p:attrName>style.visibility</p:attrName>
                                        </p:attrNameLst>
                                      </p:cBhvr>
                                      <p:to>
                                        <p:strVal val="visible"/>
                                      </p:to>
                                    </p:set>
                                  </p:childTnLst>
                                  <p:subTnLst>
                                    <p:audio>
                                      <p:cMediaNode>
                                        <p:cTn display="0" masterRel="sameClick">
                                          <p:stCondLst>
                                            <p:cond evt="begin" delay="0">
                                              <p:tn val="63"/>
                                            </p:cond>
                                          </p:stCondLst>
                                          <p:endCondLst>
                                            <p:cond evt="onStopAudio" delay="0">
                                              <p:tgtEl>
                                                <p:sldTgt/>
                                              </p:tgtEl>
                                            </p:cond>
                                          </p:endCondLst>
                                        </p:cTn>
                                        <p:tgtEl>
                                          <p:sndTgt r:embed="rId4" name="laser.wav" builtIn="1"/>
                                        </p:tgtEl>
                                      </p:cMediaNode>
                                    </p:audio>
                                  </p:subTnLst>
                                </p:cTn>
                              </p:par>
                            </p:childTnLst>
                          </p:cTn>
                        </p:par>
                        <p:par>
                          <p:cTn id="65" fill="hold" nodeType="afterGroup">
                            <p:stCondLst>
                              <p:cond delay="16000"/>
                            </p:stCondLst>
                            <p:childTnLst>
                              <p:par>
                                <p:cTn id="66" presetID="1" presetClass="entr" presetSubtype="0" fill="hold" grpId="0" nodeType="afterEffect">
                                  <p:stCondLst>
                                    <p:cond delay="0"/>
                                  </p:stCondLst>
                                  <p:childTnLst>
                                    <p:set>
                                      <p:cBhvr>
                                        <p:cTn id="67" dur="1" fill="hold">
                                          <p:stCondLst>
                                            <p:cond delay="499"/>
                                          </p:stCondLst>
                                        </p:cTn>
                                        <p:tgtEl>
                                          <p:spTgt spid="2114"/>
                                        </p:tgtEl>
                                        <p:attrNameLst>
                                          <p:attrName>style.visibility</p:attrName>
                                        </p:attrNameLst>
                                      </p:cBhvr>
                                      <p:to>
                                        <p:strVal val="visible"/>
                                      </p:to>
                                    </p:set>
                                  </p:childTnLst>
                                  <p:subTnLst>
                                    <p:audio>
                                      <p:cMediaNode>
                                        <p:cTn display="0" masterRel="sameClick">
                                          <p:stCondLst>
                                            <p:cond evt="begin" delay="0">
                                              <p:tn val="66"/>
                                            </p:cond>
                                          </p:stCondLst>
                                          <p:endCondLst>
                                            <p:cond evt="onStopAudio" delay="0">
                                              <p:tgtEl>
                                                <p:sldTgt/>
                                              </p:tgtEl>
                                            </p:cond>
                                          </p:endCondLst>
                                        </p:cTn>
                                        <p:tgtEl>
                                          <p:sndTgt r:embed="rId4" name="laser.wav" builtIn="1"/>
                                        </p:tgtEl>
                                      </p:cMediaNode>
                                    </p:audio>
                                  </p:subTnLst>
                                </p:cTn>
                              </p:par>
                            </p:childTnLst>
                          </p:cTn>
                        </p:par>
                        <p:par>
                          <p:cTn id="68" fill="hold" nodeType="afterGroup">
                            <p:stCondLst>
                              <p:cond delay="16500"/>
                            </p:stCondLst>
                            <p:childTnLst>
                              <p:par>
                                <p:cTn id="69" presetID="1" presetClass="entr" presetSubtype="0" fill="hold" grpId="0" nodeType="afterEffect">
                                  <p:stCondLst>
                                    <p:cond delay="0"/>
                                  </p:stCondLst>
                                  <p:childTnLst>
                                    <p:set>
                                      <p:cBhvr>
                                        <p:cTn id="70" dur="1" fill="hold">
                                          <p:stCondLst>
                                            <p:cond delay="499"/>
                                          </p:stCondLst>
                                        </p:cTn>
                                        <p:tgtEl>
                                          <p:spTgt spid="2125"/>
                                        </p:tgtEl>
                                        <p:attrNameLst>
                                          <p:attrName>style.visibility</p:attrName>
                                        </p:attrNameLst>
                                      </p:cBhvr>
                                      <p:to>
                                        <p:strVal val="visible"/>
                                      </p:to>
                                    </p:set>
                                  </p:childTnLst>
                                  <p:subTnLst>
                                    <p:audio>
                                      <p:cMediaNode>
                                        <p:cTn display="0" masterRel="sameClick">
                                          <p:stCondLst>
                                            <p:cond evt="begin" delay="0">
                                              <p:tn val="69"/>
                                            </p:cond>
                                          </p:stCondLst>
                                          <p:endCondLst>
                                            <p:cond evt="onStopAudio" delay="0">
                                              <p:tgtEl>
                                                <p:sldTgt/>
                                              </p:tgtEl>
                                            </p:cond>
                                          </p:endCondLst>
                                        </p:cTn>
                                        <p:tgtEl>
                                          <p:sndTgt r:embed="rId4" name="laser.wav" builtIn="1"/>
                                        </p:tgtEl>
                                      </p:cMediaNode>
                                    </p:audio>
                                  </p:subTnLst>
                                </p:cTn>
                              </p:par>
                            </p:childTnLst>
                          </p:cTn>
                        </p:par>
                        <p:par>
                          <p:cTn id="71" fill="hold" nodeType="afterGroup">
                            <p:stCondLst>
                              <p:cond delay="17000"/>
                            </p:stCondLst>
                            <p:childTnLst>
                              <p:par>
                                <p:cTn id="72" presetID="1" presetClass="entr" presetSubtype="0" fill="hold" grpId="0" nodeType="afterEffect">
                                  <p:stCondLst>
                                    <p:cond delay="0"/>
                                  </p:stCondLst>
                                  <p:childTnLst>
                                    <p:set>
                                      <p:cBhvr>
                                        <p:cTn id="73" dur="1" fill="hold">
                                          <p:stCondLst>
                                            <p:cond delay="499"/>
                                          </p:stCondLst>
                                        </p:cTn>
                                        <p:tgtEl>
                                          <p:spTgt spid="2137"/>
                                        </p:tgtEl>
                                        <p:attrNameLst>
                                          <p:attrName>style.visibility</p:attrName>
                                        </p:attrNameLst>
                                      </p:cBhvr>
                                      <p:to>
                                        <p:strVal val="visible"/>
                                      </p:to>
                                    </p:set>
                                  </p:childTnLst>
                                  <p:subTnLst>
                                    <p:audio>
                                      <p:cMediaNode>
                                        <p:cTn display="0" masterRel="sameClick">
                                          <p:stCondLst>
                                            <p:cond evt="begin" delay="0">
                                              <p:tn val="72"/>
                                            </p:cond>
                                          </p:stCondLst>
                                          <p:endCondLst>
                                            <p:cond evt="onStopAudio" delay="0">
                                              <p:tgtEl>
                                                <p:sldTgt/>
                                              </p:tgtEl>
                                            </p:cond>
                                          </p:endCondLst>
                                        </p:cTn>
                                        <p:tgtEl>
                                          <p:sndTgt r:embed="rId4" name="laser.wav" builtIn="1"/>
                                        </p:tgtEl>
                                      </p:cMediaNode>
                                    </p:audio>
                                  </p:subTnLst>
                                </p:cTn>
                              </p:par>
                            </p:childTnLst>
                          </p:cTn>
                        </p:par>
                        <p:par>
                          <p:cTn id="74" fill="hold" nodeType="afterGroup">
                            <p:stCondLst>
                              <p:cond delay="17500"/>
                            </p:stCondLst>
                            <p:childTnLst>
                              <p:par>
                                <p:cTn id="75" presetID="1" presetClass="entr" presetSubtype="0" fill="hold" grpId="0" nodeType="afterEffect">
                                  <p:stCondLst>
                                    <p:cond delay="0"/>
                                  </p:stCondLst>
                                  <p:childTnLst>
                                    <p:set>
                                      <p:cBhvr>
                                        <p:cTn id="76" dur="1" fill="hold">
                                          <p:stCondLst>
                                            <p:cond delay="499"/>
                                          </p:stCondLst>
                                        </p:cTn>
                                        <p:tgtEl>
                                          <p:spTgt spid="2126"/>
                                        </p:tgtEl>
                                        <p:attrNameLst>
                                          <p:attrName>style.visibility</p:attrName>
                                        </p:attrNameLst>
                                      </p:cBhvr>
                                      <p:to>
                                        <p:strVal val="visible"/>
                                      </p:to>
                                    </p:set>
                                  </p:childTnLst>
                                  <p:subTnLst>
                                    <p:audio>
                                      <p:cMediaNode>
                                        <p:cTn display="0" masterRel="sameClick">
                                          <p:stCondLst>
                                            <p:cond evt="begin" delay="0">
                                              <p:tn val="75"/>
                                            </p:cond>
                                          </p:stCondLst>
                                          <p:endCondLst>
                                            <p:cond evt="onStopAudio" delay="0">
                                              <p:tgtEl>
                                                <p:sldTgt/>
                                              </p:tgtEl>
                                            </p:cond>
                                          </p:endCondLst>
                                        </p:cTn>
                                        <p:tgtEl>
                                          <p:sndTgt r:embed="rId4" name="laser.wav" builtIn="1"/>
                                        </p:tgtEl>
                                      </p:cMediaNode>
                                    </p:audio>
                                  </p:subTnLst>
                                </p:cTn>
                              </p:par>
                            </p:childTnLst>
                          </p:cTn>
                        </p:par>
                        <p:par>
                          <p:cTn id="77" fill="hold" nodeType="afterGroup">
                            <p:stCondLst>
                              <p:cond delay="18000"/>
                            </p:stCondLst>
                            <p:childTnLst>
                              <p:par>
                                <p:cTn id="78" presetID="1" presetClass="entr" presetSubtype="0" fill="hold" grpId="0" nodeType="afterEffect">
                                  <p:stCondLst>
                                    <p:cond delay="0"/>
                                  </p:stCondLst>
                                  <p:childTnLst>
                                    <p:set>
                                      <p:cBhvr>
                                        <p:cTn id="79" dur="1" fill="hold">
                                          <p:stCondLst>
                                            <p:cond delay="499"/>
                                          </p:stCondLst>
                                        </p:cTn>
                                        <p:tgtEl>
                                          <p:spTgt spid="2121"/>
                                        </p:tgtEl>
                                        <p:attrNameLst>
                                          <p:attrName>style.visibility</p:attrName>
                                        </p:attrNameLst>
                                      </p:cBhvr>
                                      <p:to>
                                        <p:strVal val="visible"/>
                                      </p:to>
                                    </p:set>
                                  </p:childTnLst>
                                  <p:subTnLst>
                                    <p:audio>
                                      <p:cMediaNode>
                                        <p:cTn display="0" masterRel="sameClick">
                                          <p:stCondLst>
                                            <p:cond evt="begin" delay="0">
                                              <p:tn val="78"/>
                                            </p:cond>
                                          </p:stCondLst>
                                          <p:endCondLst>
                                            <p:cond evt="onStopAudio" delay="0">
                                              <p:tgtEl>
                                                <p:sldTgt/>
                                              </p:tgtEl>
                                            </p:cond>
                                          </p:endCondLst>
                                        </p:cTn>
                                        <p:tgtEl>
                                          <p:sndTgt r:embed="rId4" name="laser.wav" builtIn="1"/>
                                        </p:tgtEl>
                                      </p:cMediaNode>
                                    </p:audio>
                                  </p:subTnLst>
                                </p:cTn>
                              </p:par>
                            </p:childTnLst>
                          </p:cTn>
                        </p:par>
                        <p:par>
                          <p:cTn id="80" fill="hold" nodeType="afterGroup">
                            <p:stCondLst>
                              <p:cond delay="18500"/>
                            </p:stCondLst>
                            <p:childTnLst>
                              <p:par>
                                <p:cTn id="81" presetID="1" presetClass="entr" presetSubtype="0" fill="hold" grpId="0" nodeType="afterEffect">
                                  <p:stCondLst>
                                    <p:cond delay="0"/>
                                  </p:stCondLst>
                                  <p:childTnLst>
                                    <p:set>
                                      <p:cBhvr>
                                        <p:cTn id="82" dur="1" fill="hold">
                                          <p:stCondLst>
                                            <p:cond delay="499"/>
                                          </p:stCondLst>
                                        </p:cTn>
                                        <p:tgtEl>
                                          <p:spTgt spid="2131"/>
                                        </p:tgtEl>
                                        <p:attrNameLst>
                                          <p:attrName>style.visibility</p:attrName>
                                        </p:attrNameLst>
                                      </p:cBhvr>
                                      <p:to>
                                        <p:strVal val="visible"/>
                                      </p:to>
                                    </p:set>
                                  </p:childTnLst>
                                  <p:subTnLst>
                                    <p:audio>
                                      <p:cMediaNode>
                                        <p:cTn display="0" masterRel="sameClick">
                                          <p:stCondLst>
                                            <p:cond evt="begin" delay="0">
                                              <p:tn val="81"/>
                                            </p:cond>
                                          </p:stCondLst>
                                          <p:endCondLst>
                                            <p:cond evt="onStopAudio" delay="0">
                                              <p:tgtEl>
                                                <p:sldTgt/>
                                              </p:tgtEl>
                                            </p:cond>
                                          </p:endCondLst>
                                        </p:cTn>
                                        <p:tgtEl>
                                          <p:sndTgt r:embed="rId4" name="laser.wav" builtIn="1"/>
                                        </p:tgtEl>
                                      </p:cMediaNode>
                                    </p:audio>
                                  </p:subTnLst>
                                </p:cTn>
                              </p:par>
                            </p:childTnLst>
                          </p:cTn>
                        </p:par>
                        <p:par>
                          <p:cTn id="83" fill="hold" nodeType="afterGroup">
                            <p:stCondLst>
                              <p:cond delay="19000"/>
                            </p:stCondLst>
                            <p:childTnLst>
                              <p:par>
                                <p:cTn id="84" presetID="1" presetClass="entr" presetSubtype="0" fill="hold" grpId="0" nodeType="afterEffect">
                                  <p:stCondLst>
                                    <p:cond delay="0"/>
                                  </p:stCondLst>
                                  <p:childTnLst>
                                    <p:set>
                                      <p:cBhvr>
                                        <p:cTn id="85" dur="1" fill="hold">
                                          <p:stCondLst>
                                            <p:cond delay="499"/>
                                          </p:stCondLst>
                                        </p:cTn>
                                        <p:tgtEl>
                                          <p:spTgt spid="2116"/>
                                        </p:tgtEl>
                                        <p:attrNameLst>
                                          <p:attrName>style.visibility</p:attrName>
                                        </p:attrNameLst>
                                      </p:cBhvr>
                                      <p:to>
                                        <p:strVal val="visible"/>
                                      </p:to>
                                    </p:set>
                                  </p:childTnLst>
                                  <p:subTnLst>
                                    <p:audio>
                                      <p:cMediaNode>
                                        <p:cTn display="0" masterRel="sameClick">
                                          <p:stCondLst>
                                            <p:cond evt="begin" delay="0">
                                              <p:tn val="84"/>
                                            </p:cond>
                                          </p:stCondLst>
                                          <p:endCondLst>
                                            <p:cond evt="onStopAudio" delay="0">
                                              <p:tgtEl>
                                                <p:sldTgt/>
                                              </p:tgtEl>
                                            </p:cond>
                                          </p:endCondLst>
                                        </p:cTn>
                                        <p:tgtEl>
                                          <p:sndTgt r:embed="rId4" name="laser.wav" builtIn="1"/>
                                        </p:tgtEl>
                                      </p:cMediaNode>
                                    </p:audio>
                                  </p:subTnLst>
                                </p:cTn>
                              </p:par>
                            </p:childTnLst>
                          </p:cTn>
                        </p:par>
                        <p:par>
                          <p:cTn id="86" fill="hold" nodeType="afterGroup">
                            <p:stCondLst>
                              <p:cond delay="19500"/>
                            </p:stCondLst>
                            <p:childTnLst>
                              <p:par>
                                <p:cTn id="87" presetID="1" presetClass="entr" presetSubtype="0" fill="hold" grpId="0" nodeType="afterEffect">
                                  <p:stCondLst>
                                    <p:cond delay="0"/>
                                  </p:stCondLst>
                                  <p:childTnLst>
                                    <p:set>
                                      <p:cBhvr>
                                        <p:cTn id="88" dur="1" fill="hold">
                                          <p:stCondLst>
                                            <p:cond delay="499"/>
                                          </p:stCondLst>
                                        </p:cTn>
                                        <p:tgtEl>
                                          <p:spTgt spid="2123"/>
                                        </p:tgtEl>
                                        <p:attrNameLst>
                                          <p:attrName>style.visibility</p:attrName>
                                        </p:attrNameLst>
                                      </p:cBhvr>
                                      <p:to>
                                        <p:strVal val="visible"/>
                                      </p:to>
                                    </p:set>
                                  </p:childTnLst>
                                  <p:subTnLst>
                                    <p:audio>
                                      <p:cMediaNode>
                                        <p:cTn display="0" masterRel="sameClick">
                                          <p:stCondLst>
                                            <p:cond evt="begin" delay="0">
                                              <p:tn val="87"/>
                                            </p:cond>
                                          </p:stCondLst>
                                          <p:endCondLst>
                                            <p:cond evt="onStopAudio" delay="0">
                                              <p:tgtEl>
                                                <p:sldTgt/>
                                              </p:tgtEl>
                                            </p:cond>
                                          </p:endCondLst>
                                        </p:cTn>
                                        <p:tgtEl>
                                          <p:sndTgt r:embed="rId4" name="laser.wav" builtIn="1"/>
                                        </p:tgtEl>
                                      </p:cMediaNode>
                                    </p:audio>
                                  </p:subTnLst>
                                </p:cTn>
                              </p:par>
                            </p:childTnLst>
                          </p:cTn>
                        </p:par>
                        <p:par>
                          <p:cTn id="89" fill="hold" nodeType="afterGroup">
                            <p:stCondLst>
                              <p:cond delay="20000"/>
                            </p:stCondLst>
                            <p:childTnLst>
                              <p:par>
                                <p:cTn id="90" presetID="1" presetClass="entr" presetSubtype="0" fill="hold" grpId="0" nodeType="afterEffect">
                                  <p:stCondLst>
                                    <p:cond delay="0"/>
                                  </p:stCondLst>
                                  <p:childTnLst>
                                    <p:set>
                                      <p:cBhvr>
                                        <p:cTn id="91" dur="1" fill="hold">
                                          <p:stCondLst>
                                            <p:cond delay="499"/>
                                          </p:stCondLst>
                                        </p:cTn>
                                        <p:tgtEl>
                                          <p:spTgt spid="2135"/>
                                        </p:tgtEl>
                                        <p:attrNameLst>
                                          <p:attrName>style.visibility</p:attrName>
                                        </p:attrNameLst>
                                      </p:cBhvr>
                                      <p:to>
                                        <p:strVal val="visible"/>
                                      </p:to>
                                    </p:set>
                                  </p:childTnLst>
                                  <p:subTnLst>
                                    <p:audio>
                                      <p:cMediaNode>
                                        <p:cTn display="0" masterRel="sameClick">
                                          <p:stCondLst>
                                            <p:cond evt="begin" delay="0">
                                              <p:tn val="90"/>
                                            </p:cond>
                                          </p:stCondLst>
                                          <p:endCondLst>
                                            <p:cond evt="onStopAudio" delay="0">
                                              <p:tgtEl>
                                                <p:sldTgt/>
                                              </p:tgtEl>
                                            </p:cond>
                                          </p:endCondLst>
                                        </p:cTn>
                                        <p:tgtEl>
                                          <p:sndTgt r:embed="rId4" name="laser.wav" builtIn="1"/>
                                        </p:tgtEl>
                                      </p:cMediaNode>
                                    </p:audio>
                                  </p:subTnLst>
                                </p:cTn>
                              </p:par>
                            </p:childTnLst>
                          </p:cTn>
                        </p:par>
                        <p:par>
                          <p:cTn id="92" fill="hold" nodeType="afterGroup">
                            <p:stCondLst>
                              <p:cond delay="20500"/>
                            </p:stCondLst>
                            <p:childTnLst>
                              <p:par>
                                <p:cTn id="93" presetID="1" presetClass="entr" presetSubtype="0" fill="hold" grpId="0" nodeType="afterEffect">
                                  <p:stCondLst>
                                    <p:cond delay="0"/>
                                  </p:stCondLst>
                                  <p:childTnLst>
                                    <p:set>
                                      <p:cBhvr>
                                        <p:cTn id="94" dur="1" fill="hold">
                                          <p:stCondLst>
                                            <p:cond delay="499"/>
                                          </p:stCondLst>
                                        </p:cTn>
                                        <p:tgtEl>
                                          <p:spTgt spid="2128"/>
                                        </p:tgtEl>
                                        <p:attrNameLst>
                                          <p:attrName>style.visibility</p:attrName>
                                        </p:attrNameLst>
                                      </p:cBhvr>
                                      <p:to>
                                        <p:strVal val="visible"/>
                                      </p:to>
                                    </p:set>
                                  </p:childTnLst>
                                  <p:subTnLst>
                                    <p:audio>
                                      <p:cMediaNode>
                                        <p:cTn display="0" masterRel="sameClick">
                                          <p:stCondLst>
                                            <p:cond evt="begin" delay="0">
                                              <p:tn val="93"/>
                                            </p:cond>
                                          </p:stCondLst>
                                          <p:endCondLst>
                                            <p:cond evt="onStopAudio" delay="0">
                                              <p:tgtEl>
                                                <p:sldTgt/>
                                              </p:tgtEl>
                                            </p:cond>
                                          </p:endCondLst>
                                        </p:cTn>
                                        <p:tgtEl>
                                          <p:sndTgt r:embed="rId4" name="laser.wav" builtIn="1"/>
                                        </p:tgtEl>
                                      </p:cMediaNode>
                                    </p:audio>
                                  </p:subTnLst>
                                </p:cTn>
                              </p:par>
                            </p:childTnLst>
                          </p:cTn>
                        </p:par>
                        <p:par>
                          <p:cTn id="95" fill="hold" nodeType="afterGroup">
                            <p:stCondLst>
                              <p:cond delay="21000"/>
                            </p:stCondLst>
                            <p:childTnLst>
                              <p:par>
                                <p:cTn id="96" presetID="1" presetClass="entr" presetSubtype="0" fill="hold" grpId="0" nodeType="afterEffect">
                                  <p:stCondLst>
                                    <p:cond delay="0"/>
                                  </p:stCondLst>
                                  <p:childTnLst>
                                    <p:set>
                                      <p:cBhvr>
                                        <p:cTn id="97" dur="1" fill="hold">
                                          <p:stCondLst>
                                            <p:cond delay="499"/>
                                          </p:stCondLst>
                                        </p:cTn>
                                        <p:tgtEl>
                                          <p:spTgt spid="2122"/>
                                        </p:tgtEl>
                                        <p:attrNameLst>
                                          <p:attrName>style.visibility</p:attrName>
                                        </p:attrNameLst>
                                      </p:cBhvr>
                                      <p:to>
                                        <p:strVal val="visible"/>
                                      </p:to>
                                    </p:set>
                                  </p:childTnLst>
                                  <p:subTnLst>
                                    <p:audio>
                                      <p:cMediaNode>
                                        <p:cTn display="0" masterRel="sameClick">
                                          <p:stCondLst>
                                            <p:cond evt="begin" delay="0">
                                              <p:tn val="96"/>
                                            </p:cond>
                                          </p:stCondLst>
                                          <p:endCondLst>
                                            <p:cond evt="onStopAudio" delay="0">
                                              <p:tgtEl>
                                                <p:sldTgt/>
                                              </p:tgtEl>
                                            </p:cond>
                                          </p:endCondLst>
                                        </p:cTn>
                                        <p:tgtEl>
                                          <p:sndTgt r:embed="rId4" name="laser.wav" builtIn="1"/>
                                        </p:tgtEl>
                                      </p:cMediaNode>
                                    </p:audio>
                                  </p:subTnLst>
                                </p:cTn>
                              </p:par>
                            </p:childTnLst>
                          </p:cTn>
                        </p:par>
                        <p:par>
                          <p:cTn id="98" fill="hold" nodeType="afterGroup">
                            <p:stCondLst>
                              <p:cond delay="21500"/>
                            </p:stCondLst>
                            <p:childTnLst>
                              <p:par>
                                <p:cTn id="99" presetID="1" presetClass="entr" presetSubtype="0" fill="hold" grpId="0" nodeType="afterEffect">
                                  <p:stCondLst>
                                    <p:cond delay="0"/>
                                  </p:stCondLst>
                                  <p:childTnLst>
                                    <p:set>
                                      <p:cBhvr>
                                        <p:cTn id="100" dur="1" fill="hold">
                                          <p:stCondLst>
                                            <p:cond delay="499"/>
                                          </p:stCondLst>
                                        </p:cTn>
                                        <p:tgtEl>
                                          <p:spTgt spid="2119"/>
                                        </p:tgtEl>
                                        <p:attrNameLst>
                                          <p:attrName>style.visibility</p:attrName>
                                        </p:attrNameLst>
                                      </p:cBhvr>
                                      <p:to>
                                        <p:strVal val="visible"/>
                                      </p:to>
                                    </p:set>
                                  </p:childTnLst>
                                  <p:subTnLst>
                                    <p:audio>
                                      <p:cMediaNode>
                                        <p:cTn display="0" masterRel="sameClick">
                                          <p:stCondLst>
                                            <p:cond evt="begin" delay="0">
                                              <p:tn val="99"/>
                                            </p:cond>
                                          </p:stCondLst>
                                          <p:endCondLst>
                                            <p:cond evt="onStopAudio" delay="0">
                                              <p:tgtEl>
                                                <p:sldTgt/>
                                              </p:tgtEl>
                                            </p:cond>
                                          </p:endCondLst>
                                        </p:cTn>
                                        <p:tgtEl>
                                          <p:sndTgt r:embed="rId4" name="laser.wav" builtIn="1"/>
                                        </p:tgtEl>
                                      </p:cMediaNode>
                                    </p:audio>
                                  </p:subTnLst>
                                </p:cTn>
                              </p:par>
                            </p:childTnLst>
                          </p:cTn>
                        </p:par>
                        <p:par>
                          <p:cTn id="101" fill="hold" nodeType="afterGroup">
                            <p:stCondLst>
                              <p:cond delay="22000"/>
                            </p:stCondLst>
                            <p:childTnLst>
                              <p:par>
                                <p:cTn id="102" presetID="1" presetClass="entr" presetSubtype="0" fill="hold" grpId="0" nodeType="afterEffect">
                                  <p:stCondLst>
                                    <p:cond delay="0"/>
                                  </p:stCondLst>
                                  <p:childTnLst>
                                    <p:set>
                                      <p:cBhvr>
                                        <p:cTn id="103" dur="1" fill="hold">
                                          <p:stCondLst>
                                            <p:cond delay="499"/>
                                          </p:stCondLst>
                                        </p:cTn>
                                        <p:tgtEl>
                                          <p:spTgt spid="2130"/>
                                        </p:tgtEl>
                                        <p:attrNameLst>
                                          <p:attrName>style.visibility</p:attrName>
                                        </p:attrNameLst>
                                      </p:cBhvr>
                                      <p:to>
                                        <p:strVal val="visible"/>
                                      </p:to>
                                    </p:set>
                                  </p:childTnLst>
                                  <p:subTnLst>
                                    <p:audio>
                                      <p:cMediaNode>
                                        <p:cTn display="0" masterRel="sameClick">
                                          <p:stCondLst>
                                            <p:cond evt="begin" delay="0">
                                              <p:tn val="102"/>
                                            </p:cond>
                                          </p:stCondLst>
                                          <p:endCondLst>
                                            <p:cond evt="onStopAudio" delay="0">
                                              <p:tgtEl>
                                                <p:sldTgt/>
                                              </p:tgtEl>
                                            </p:cond>
                                          </p:endCondLst>
                                        </p:cTn>
                                        <p:tgtEl>
                                          <p:sndTgt r:embed="rId4" name="laser.wav" builtIn="1"/>
                                        </p:tgtEl>
                                      </p:cMediaNode>
                                    </p:audio>
                                  </p:subTnLst>
                                </p:cTn>
                              </p:par>
                            </p:childTnLst>
                          </p:cTn>
                        </p:par>
                        <p:par>
                          <p:cTn id="104" fill="hold" nodeType="afterGroup">
                            <p:stCondLst>
                              <p:cond delay="22500"/>
                            </p:stCondLst>
                            <p:childTnLst>
                              <p:par>
                                <p:cTn id="105" presetID="1" presetClass="entr" presetSubtype="0" fill="hold" grpId="0" nodeType="afterEffect" nodePh="1">
                                  <p:stCondLst>
                                    <p:cond delay="0"/>
                                  </p:stCondLst>
                                  <p:endCondLst>
                                    <p:cond evt="begin" delay="0">
                                      <p:tn val="105"/>
                                    </p:cond>
                                  </p:endCondLst>
                                  <p:childTnLst>
                                    <p:set>
                                      <p:cBhvr>
                                        <p:cTn id="106" dur="1" fill="hold">
                                          <p:stCondLst>
                                            <p:cond delay="0"/>
                                          </p:stCondLst>
                                        </p:cTn>
                                        <p:tgtEl>
                                          <p:spTgt spid="2172"/>
                                        </p:tgtEl>
                                        <p:attrNameLst>
                                          <p:attrName>style.visibility</p:attrName>
                                        </p:attrNameLst>
                                      </p:cBhvr>
                                      <p:to>
                                        <p:strVal val="visible"/>
                                      </p:to>
                                    </p:set>
                                  </p:childTnLst>
                                  <p:subTnLst>
                                    <p:audio>
                                      <p:cMediaNode>
                                        <p:cTn display="0" masterRel="sameClick">
                                          <p:stCondLst>
                                            <p:cond evt="begin" delay="0">
                                              <p:tn val="105"/>
                                            </p:cond>
                                          </p:stCondLst>
                                          <p:endCondLst>
                                            <p:cond evt="onStopAudio" delay="0">
                                              <p:tgtEl>
                                                <p:sldTgt/>
                                              </p:tgtEl>
                                            </p:cond>
                                          </p:endCondLst>
                                        </p:cTn>
                                        <p:tgtEl>
                                          <p:sndTgt r:embed="rId4"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2" grpId="0" animBg="1"/>
      <p:bldP spid="2112" grpId="0" animBg="1" autoUpdateAnimBg="0"/>
      <p:bldP spid="2114" grpId="0" animBg="1" autoUpdateAnimBg="0"/>
      <p:bldP spid="2115" grpId="0" animBg="1" autoUpdateAnimBg="0"/>
      <p:bldP spid="2116" grpId="0" animBg="1" autoUpdateAnimBg="0"/>
      <p:bldP spid="2117" grpId="0" animBg="1" autoUpdateAnimBg="0"/>
      <p:bldP spid="2118" grpId="0" animBg="1" autoUpdateAnimBg="0"/>
      <p:bldP spid="2119" grpId="0" animBg="1" autoUpdateAnimBg="0"/>
      <p:bldP spid="2120" grpId="0" animBg="1" autoUpdateAnimBg="0"/>
      <p:bldP spid="2121" grpId="0" animBg="1" autoUpdateAnimBg="0"/>
      <p:bldP spid="2122" grpId="0" animBg="1" autoUpdateAnimBg="0"/>
      <p:bldP spid="2123" grpId="0" animBg="1" autoUpdateAnimBg="0"/>
      <p:bldP spid="2124" grpId="0" animBg="1" autoUpdateAnimBg="0"/>
      <p:bldP spid="2125" grpId="0" animBg="1" autoUpdateAnimBg="0"/>
      <p:bldP spid="2126" grpId="0" animBg="1" autoUpdateAnimBg="0"/>
      <p:bldP spid="2127" grpId="0" animBg="1" autoUpdateAnimBg="0"/>
      <p:bldP spid="2128" grpId="0" animBg="1" autoUpdateAnimBg="0"/>
      <p:bldP spid="2129" grpId="0" animBg="1" autoUpdateAnimBg="0"/>
      <p:bldP spid="2130" grpId="0" animBg="1" autoUpdateAnimBg="0"/>
      <p:bldP spid="2131" grpId="0" animBg="1" autoUpdateAnimBg="0"/>
      <p:bldP spid="2132" grpId="0" animBg="1" autoUpdateAnimBg="0"/>
      <p:bldP spid="2133" grpId="0" animBg="1" autoUpdateAnimBg="0"/>
      <p:bldP spid="2134" grpId="0" animBg="1" autoUpdateAnimBg="0"/>
      <p:bldP spid="2135" grpId="0" animBg="1" autoUpdateAnimBg="0"/>
      <p:bldP spid="2136" grpId="0" animBg="1" autoUpdateAnimBg="0"/>
      <p:bldP spid="2137" grpId="0" animBg="1" autoUpdateAnimBg="0"/>
      <p:bldP spid="2113" grpId="0" animBg="1" autoUpdateAnimBg="0"/>
      <p:bldP spid="2138" grpId="0" animBg="1" autoUpdateAnimBg="0"/>
      <p:bldP spid="2139" grpId="0" animBg="1" autoUpdateAnimBg="0"/>
      <p:bldP spid="2140" grpId="0" animBg="1" autoUpdateAnimBg="0"/>
      <p:bldP spid="2141"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14339" name="Rectangle 3"/>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marL="1698625" algn="ctr">
              <a:defRPr/>
            </a:pPr>
            <a:r>
              <a:rPr lang="ru-RU" sz="6000" b="1" dirty="0">
                <a:solidFill>
                  <a:srgbClr val="FF0000"/>
                </a:solidFill>
                <a:effectLst>
                  <a:outerShdw blurRad="38100" dist="38100" dir="2700000" algn="tl">
                    <a:srgbClr val="000000"/>
                  </a:outerShdw>
                </a:effectLst>
                <a:latin typeface="Comic Sans MS" pitchFamily="66" charset="0"/>
              </a:rPr>
              <a:t>Бога Зевса</a:t>
            </a:r>
            <a:endParaRPr lang="en-US" sz="6000" b="1" dirty="0">
              <a:solidFill>
                <a:srgbClr val="FF0000"/>
              </a:solidFill>
              <a:effectLst>
                <a:outerShdw blurRad="38100" dist="38100" dir="2700000" algn="tl">
                  <a:srgbClr val="000000"/>
                </a:outerShdw>
              </a:effectLst>
              <a:latin typeface="Comic Sans MS" pitchFamily="66" charset="0"/>
            </a:endParaRPr>
          </a:p>
        </p:txBody>
      </p:sp>
      <p:sp>
        <p:nvSpPr>
          <p:cNvPr id="17412" name="Rectangle 4"/>
          <p:cNvSpPr>
            <a:spLocks noChangeArrowheads="1"/>
          </p:cNvSpPr>
          <p:nvPr/>
        </p:nvSpPr>
        <p:spPr bwMode="auto">
          <a:xfrm>
            <a:off x="363538" y="1030288"/>
            <a:ext cx="8531225" cy="1958975"/>
          </a:xfrm>
          <a:prstGeom prst="rect">
            <a:avLst/>
          </a:prstGeom>
          <a:noFill/>
          <a:ln w="9525">
            <a:noFill/>
            <a:miter lim="800000"/>
            <a:headEnd/>
            <a:tailEnd/>
          </a:ln>
        </p:spPr>
        <p:txBody>
          <a:bodyPr wrap="none" anchor="ctr"/>
          <a:lstStyle/>
          <a:p>
            <a:pPr algn="just"/>
            <a:r>
              <a:rPr lang="ru-RU" sz="3600" b="1">
                <a:solidFill>
                  <a:srgbClr val="FFCC00"/>
                </a:solidFill>
                <a:latin typeface="Comic Sans MS" pitchFamily="66" charset="0"/>
              </a:rPr>
              <a:t>В честь какого бога проводились </a:t>
            </a:r>
          </a:p>
          <a:p>
            <a:pPr algn="just"/>
            <a:r>
              <a:rPr lang="ru-RU" sz="3600" b="1">
                <a:solidFill>
                  <a:srgbClr val="FFCC00"/>
                </a:solidFill>
                <a:latin typeface="Comic Sans MS" pitchFamily="66" charset="0"/>
              </a:rPr>
              <a:t>состязания в Древней Греции?</a:t>
            </a:r>
            <a:endParaRPr lang="en-US" sz="3200">
              <a:solidFill>
                <a:srgbClr val="FFCC00"/>
              </a:solidFill>
              <a:latin typeface="Comic Sans MS" pitchFamily="66" charset="0"/>
            </a:endParaRPr>
          </a:p>
        </p:txBody>
      </p:sp>
      <p:sp>
        <p:nvSpPr>
          <p:cNvPr id="14341"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pic>
        <p:nvPicPr>
          <p:cNvPr id="17414" name="Picture 6"/>
          <p:cNvPicPr>
            <a:picLocks noChangeAspect="1" noChangeArrowheads="1"/>
          </p:cNvPicPr>
          <p:nvPr/>
        </p:nvPicPr>
        <p:blipFill>
          <a:blip r:embed="rId4"/>
          <a:srcRect/>
          <a:stretch>
            <a:fillRect/>
          </a:stretch>
        </p:blipFill>
        <p:spPr bwMode="auto">
          <a:xfrm>
            <a:off x="214313" y="2771775"/>
            <a:ext cx="2794000" cy="38576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4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3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nimBg="1"/>
      <p:bldP spid="1434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15363" name="Rectangle 3"/>
          <p:cNvSpPr>
            <a:spLocks noChangeAspect="1" noChangeArrowheads="1"/>
          </p:cNvSpPr>
          <p:nvPr/>
        </p:nvSpPr>
        <p:spPr bwMode="auto">
          <a:xfrm>
            <a:off x="595313" y="3265488"/>
            <a:ext cx="8099425" cy="3063875"/>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algn="r">
              <a:defRPr/>
            </a:pPr>
            <a:r>
              <a:rPr lang="ru-RU" sz="3600" b="1" i="1" dirty="0">
                <a:solidFill>
                  <a:srgbClr val="FF0000"/>
                </a:solidFill>
                <a:latin typeface="Comic Sans MS" pitchFamily="66" charset="0"/>
              </a:rPr>
              <a:t>В 776 году </a:t>
            </a:r>
          </a:p>
          <a:p>
            <a:pPr algn="r">
              <a:defRPr/>
            </a:pPr>
            <a:r>
              <a:rPr lang="ru-RU" sz="3600" b="1" i="1" dirty="0">
                <a:solidFill>
                  <a:srgbClr val="FF0000"/>
                </a:solidFill>
                <a:latin typeface="Comic Sans MS" pitchFamily="66" charset="0"/>
              </a:rPr>
              <a:t>до нашей эры </a:t>
            </a:r>
          </a:p>
          <a:p>
            <a:pPr algn="r">
              <a:defRPr/>
            </a:pPr>
            <a:r>
              <a:rPr lang="ru-RU" sz="3600" b="1" i="1" dirty="0">
                <a:solidFill>
                  <a:srgbClr val="FF0000"/>
                </a:solidFill>
                <a:latin typeface="Comic Sans MS" pitchFamily="66" charset="0"/>
              </a:rPr>
              <a:t>в Древней Греции</a:t>
            </a:r>
            <a:endParaRPr lang="en-US" sz="3600" b="1" dirty="0">
              <a:solidFill>
                <a:srgbClr val="FF0000"/>
              </a:solidFill>
              <a:effectLst>
                <a:outerShdw blurRad="38100" dist="38100" dir="2700000" algn="tl">
                  <a:srgbClr val="000000"/>
                </a:outerShdw>
              </a:effectLst>
              <a:latin typeface="Comic Sans MS" pitchFamily="66" charset="0"/>
            </a:endParaRPr>
          </a:p>
        </p:txBody>
      </p:sp>
      <p:sp>
        <p:nvSpPr>
          <p:cNvPr id="18436" name="Rectangle 4"/>
          <p:cNvSpPr>
            <a:spLocks noChangeArrowheads="1"/>
          </p:cNvSpPr>
          <p:nvPr/>
        </p:nvSpPr>
        <p:spPr bwMode="auto">
          <a:xfrm>
            <a:off x="0" y="1223963"/>
            <a:ext cx="9664700" cy="1938337"/>
          </a:xfrm>
          <a:prstGeom prst="rect">
            <a:avLst/>
          </a:prstGeom>
          <a:noFill/>
          <a:ln w="9525">
            <a:noFill/>
            <a:miter lim="800000"/>
            <a:headEnd/>
            <a:tailEnd/>
          </a:ln>
        </p:spPr>
        <p:txBody>
          <a:bodyPr wrap="none" anchor="ctr"/>
          <a:lstStyle/>
          <a:p>
            <a:endParaRPr lang="ru-RU" sz="4000">
              <a:solidFill>
                <a:schemeClr val="bg1"/>
              </a:solidFill>
            </a:endParaRPr>
          </a:p>
          <a:p>
            <a:r>
              <a:rPr lang="ru-RU" sz="3200">
                <a:solidFill>
                  <a:srgbClr val="FFCC00"/>
                </a:solidFill>
                <a:latin typeface="Impact" pitchFamily="34" charset="0"/>
              </a:rPr>
              <a:t> </a:t>
            </a:r>
            <a:endParaRPr lang="en-US" sz="3200">
              <a:solidFill>
                <a:srgbClr val="FFCC00"/>
              </a:solidFill>
              <a:latin typeface="Impact" pitchFamily="34" charset="0"/>
            </a:endParaRPr>
          </a:p>
        </p:txBody>
      </p:sp>
      <p:sp>
        <p:nvSpPr>
          <p:cNvPr id="15365"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pic>
        <p:nvPicPr>
          <p:cNvPr id="18439" name="Picture 7"/>
          <p:cNvPicPr>
            <a:picLocks noChangeAspect="1" noChangeArrowheads="1"/>
          </p:cNvPicPr>
          <p:nvPr/>
        </p:nvPicPr>
        <p:blipFill>
          <a:blip r:embed="rId4" cstate="email"/>
          <a:srcRect/>
          <a:stretch>
            <a:fillRect/>
          </a:stretch>
        </p:blipFill>
        <p:spPr bwMode="auto">
          <a:xfrm>
            <a:off x="393700" y="3162300"/>
            <a:ext cx="3932238" cy="2982913"/>
          </a:xfrm>
          <a:prstGeom prst="rect">
            <a:avLst/>
          </a:prstGeom>
          <a:noFill/>
          <a:ln w="9525">
            <a:noFill/>
            <a:miter lim="800000"/>
            <a:headEnd/>
            <a:tailEnd/>
          </a:ln>
          <a:effectLst/>
        </p:spPr>
      </p:pic>
      <p:sp>
        <p:nvSpPr>
          <p:cNvPr id="2" name="Text Box 0"/>
          <p:cNvSpPr txBox="1">
            <a:spLocks noChangeArrowheads="1"/>
          </p:cNvSpPr>
          <p:nvPr/>
        </p:nvSpPr>
        <p:spPr bwMode="auto">
          <a:xfrm>
            <a:off x="420688" y="711200"/>
            <a:ext cx="8274050" cy="2062163"/>
          </a:xfrm>
          <a:prstGeom prst="rect">
            <a:avLst/>
          </a:prstGeom>
          <a:noFill/>
          <a:ln w="9525">
            <a:noFill/>
            <a:miter lim="800000"/>
            <a:headEnd/>
            <a:tailEnd/>
          </a:ln>
        </p:spPr>
        <p:txBody>
          <a:bodyPr>
            <a:spAutoFit/>
          </a:bodyPr>
          <a:lstStyle/>
          <a:p>
            <a:endParaRPr lang="ru-RU" sz="2800"/>
          </a:p>
          <a:p>
            <a:pPr algn="ctr"/>
            <a:r>
              <a:rPr lang="ru-RU" sz="3600" b="1">
                <a:solidFill>
                  <a:srgbClr val="FFC000"/>
                </a:solidFill>
                <a:latin typeface="Comic Sans MS" pitchFamily="66" charset="0"/>
              </a:rPr>
              <a:t>Где и когда состоялись первые Олимпийские игры?</a:t>
            </a:r>
          </a:p>
          <a:p>
            <a:endParaRPr lang="ru-RU" sz="2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843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3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p:bldP spid="1536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spect="1" noChangeArrowheads="1"/>
          </p:cNvSpPr>
          <p:nvPr/>
        </p:nvSpPr>
        <p:spPr bwMode="auto">
          <a:xfrm>
            <a:off x="0" y="-217488"/>
            <a:ext cx="9144000" cy="7075488"/>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16387" name="Rectangle 3"/>
          <p:cNvSpPr>
            <a:spLocks noChangeAspect="1" noChangeArrowheads="1"/>
          </p:cNvSpPr>
          <p:nvPr/>
        </p:nvSpPr>
        <p:spPr bwMode="auto">
          <a:xfrm>
            <a:off x="885825" y="2409825"/>
            <a:ext cx="8069263" cy="4170363"/>
          </a:xfrm>
          <a:prstGeom prst="rect">
            <a:avLst/>
          </a:prstGeom>
          <a:gradFill rotWithShape="0">
            <a:gsLst>
              <a:gs pos="0">
                <a:srgbClr val="3366FF"/>
              </a:gs>
              <a:gs pos="50000">
                <a:srgbClr val="000066"/>
              </a:gs>
              <a:gs pos="100000">
                <a:srgbClr val="3366FF"/>
              </a:gs>
            </a:gsLst>
            <a:lin ang="0" scaled="1"/>
          </a:gradFill>
          <a:ln w="9525">
            <a:noFill/>
            <a:miter lim="800000"/>
            <a:headEnd/>
            <a:tailEnd/>
          </a:ln>
        </p:spPr>
        <p:txBody>
          <a:bodyPr wrap="none" anchor="ctr"/>
          <a:lstStyle/>
          <a:p>
            <a:pPr algn="ctr"/>
            <a:r>
              <a:rPr lang="ru-RU" sz="6000" b="1" i="1">
                <a:solidFill>
                  <a:schemeClr val="bg1"/>
                </a:solidFill>
              </a:rPr>
              <a:t> </a:t>
            </a:r>
            <a:r>
              <a:rPr lang="ru-RU" sz="5400" b="1" i="1">
                <a:solidFill>
                  <a:srgbClr val="FF0000"/>
                </a:solidFill>
                <a:latin typeface="Comic Sans MS" pitchFamily="66" charset="0"/>
              </a:rPr>
              <a:t>бег,</a:t>
            </a:r>
          </a:p>
          <a:p>
            <a:pPr algn="ctr"/>
            <a:r>
              <a:rPr lang="ru-RU" sz="5400" b="1" i="1">
                <a:solidFill>
                  <a:srgbClr val="FF0000"/>
                </a:solidFill>
                <a:latin typeface="Comic Sans MS" pitchFamily="66" charset="0"/>
              </a:rPr>
              <a:t> прыжки в длину,</a:t>
            </a:r>
          </a:p>
          <a:p>
            <a:pPr algn="ctr"/>
            <a:r>
              <a:rPr lang="ru-RU" sz="5400" b="1" i="1">
                <a:solidFill>
                  <a:srgbClr val="FF0000"/>
                </a:solidFill>
                <a:latin typeface="Comic Sans MS" pitchFamily="66" charset="0"/>
              </a:rPr>
              <a:t>метание копья,</a:t>
            </a:r>
          </a:p>
          <a:p>
            <a:pPr algn="ctr"/>
            <a:r>
              <a:rPr lang="ru-RU" sz="5400" b="1" i="1">
                <a:solidFill>
                  <a:srgbClr val="FF0000"/>
                </a:solidFill>
                <a:latin typeface="Comic Sans MS" pitchFamily="66" charset="0"/>
              </a:rPr>
              <a:t> метание диска, </a:t>
            </a:r>
          </a:p>
          <a:p>
            <a:pPr algn="ctr"/>
            <a:r>
              <a:rPr lang="ru-RU" sz="5400" b="1" i="1">
                <a:solidFill>
                  <a:srgbClr val="FF0000"/>
                </a:solidFill>
                <a:latin typeface="Comic Sans MS" pitchFamily="66" charset="0"/>
              </a:rPr>
              <a:t>борьба</a:t>
            </a:r>
            <a:endParaRPr lang="en-US" sz="5400" b="1">
              <a:solidFill>
                <a:srgbClr val="FF0000"/>
              </a:solidFill>
              <a:latin typeface="Comic Sans MS" pitchFamily="66" charset="0"/>
            </a:endParaRPr>
          </a:p>
        </p:txBody>
      </p:sp>
      <p:sp>
        <p:nvSpPr>
          <p:cNvPr id="19460" name="Rectangle 4"/>
          <p:cNvSpPr>
            <a:spLocks noChangeArrowheads="1"/>
          </p:cNvSpPr>
          <p:nvPr/>
        </p:nvSpPr>
        <p:spPr bwMode="auto">
          <a:xfrm>
            <a:off x="93663" y="44450"/>
            <a:ext cx="8956675" cy="2103438"/>
          </a:xfrm>
          <a:prstGeom prst="rect">
            <a:avLst/>
          </a:prstGeom>
          <a:noFill/>
          <a:ln w="9525">
            <a:noFill/>
            <a:miter lim="800000"/>
            <a:headEnd/>
            <a:tailEnd/>
          </a:ln>
        </p:spPr>
        <p:txBody>
          <a:bodyPr wrap="none" anchor="ctr"/>
          <a:lstStyle/>
          <a:p>
            <a:pPr algn="ctr"/>
            <a:r>
              <a:rPr lang="ru-RU" sz="3600"/>
              <a:t> </a:t>
            </a:r>
          </a:p>
          <a:p>
            <a:pPr algn="ctr"/>
            <a:r>
              <a:rPr lang="ru-RU" sz="3600" b="1">
                <a:solidFill>
                  <a:srgbClr val="FFC000"/>
                </a:solidFill>
                <a:latin typeface="Comic Sans MS" pitchFamily="66" charset="0"/>
              </a:rPr>
              <a:t>Какие виды спорта были </a:t>
            </a:r>
          </a:p>
          <a:p>
            <a:pPr algn="ctr"/>
            <a:r>
              <a:rPr lang="ru-RU" sz="3600" b="1">
                <a:solidFill>
                  <a:srgbClr val="FFC000"/>
                </a:solidFill>
                <a:latin typeface="Comic Sans MS" pitchFamily="66" charset="0"/>
              </a:rPr>
              <a:t>представлены в первых </a:t>
            </a:r>
          </a:p>
          <a:p>
            <a:pPr algn="ctr"/>
            <a:r>
              <a:rPr lang="ru-RU" sz="3600" b="1">
                <a:solidFill>
                  <a:srgbClr val="FFC000"/>
                </a:solidFill>
                <a:latin typeface="Comic Sans MS" pitchFamily="66" charset="0"/>
              </a:rPr>
              <a:t>Олимпийских играх?</a:t>
            </a:r>
          </a:p>
        </p:txBody>
      </p:sp>
      <p:sp>
        <p:nvSpPr>
          <p:cNvPr id="16389"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pic>
        <p:nvPicPr>
          <p:cNvPr id="19462" name="Picture 6"/>
          <p:cNvPicPr>
            <a:picLocks noChangeAspect="1" noChangeArrowheads="1"/>
          </p:cNvPicPr>
          <p:nvPr/>
        </p:nvPicPr>
        <p:blipFill>
          <a:blip r:embed="rId4" cstate="email"/>
          <a:srcRect/>
          <a:stretch>
            <a:fillRect/>
          </a:stretch>
        </p:blipFill>
        <p:spPr bwMode="auto">
          <a:xfrm>
            <a:off x="250825" y="2152650"/>
            <a:ext cx="1620838" cy="4676775"/>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946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3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nimBg="1"/>
      <p:bldP spid="1638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spect="1" noChangeArrowheads="1"/>
          </p:cNvSpPr>
          <p:nvPr/>
        </p:nvSpPr>
        <p:spPr bwMode="auto">
          <a:xfrm>
            <a:off x="0" y="1588"/>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17411" name="Rectangle 3"/>
          <p:cNvSpPr>
            <a:spLocks noChangeAspect="1" noChangeArrowheads="1"/>
          </p:cNvSpPr>
          <p:nvPr/>
        </p:nvSpPr>
        <p:spPr bwMode="auto">
          <a:xfrm>
            <a:off x="0" y="2466975"/>
            <a:ext cx="9144000" cy="4389438"/>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algn="r">
              <a:defRPr/>
            </a:pPr>
            <a:endParaRPr lang="ru-RU" sz="4800" b="1" i="1" dirty="0">
              <a:solidFill>
                <a:srgbClr val="FF0000"/>
              </a:solidFill>
              <a:latin typeface="Comic Sans MS" pitchFamily="66" charset="0"/>
            </a:endParaRPr>
          </a:p>
          <a:p>
            <a:pPr algn="r">
              <a:defRPr/>
            </a:pPr>
            <a:r>
              <a:rPr lang="ru-RU" sz="4800" b="1" i="1" dirty="0">
                <a:solidFill>
                  <a:srgbClr val="FF0000"/>
                </a:solidFill>
                <a:latin typeface="Comic Sans MS" pitchFamily="66" charset="0"/>
              </a:rPr>
              <a:t>Венками из </a:t>
            </a:r>
          </a:p>
          <a:p>
            <a:pPr algn="r">
              <a:defRPr/>
            </a:pPr>
            <a:r>
              <a:rPr lang="ru-RU" sz="4800" b="1" i="1" dirty="0">
                <a:solidFill>
                  <a:srgbClr val="FF0000"/>
                </a:solidFill>
                <a:latin typeface="Comic Sans MS" pitchFamily="66" charset="0"/>
              </a:rPr>
              <a:t>ветвей </a:t>
            </a:r>
          </a:p>
          <a:p>
            <a:pPr algn="r">
              <a:defRPr/>
            </a:pPr>
            <a:r>
              <a:rPr lang="ru-RU" sz="4800" b="1" i="1" dirty="0">
                <a:solidFill>
                  <a:srgbClr val="FF0000"/>
                </a:solidFill>
                <a:latin typeface="Comic Sans MS" pitchFamily="66" charset="0"/>
              </a:rPr>
              <a:t>священной оливы</a:t>
            </a:r>
            <a:r>
              <a:rPr lang="ru-RU" sz="2800" b="1" i="1" dirty="0">
                <a:solidFill>
                  <a:srgbClr val="FF0000"/>
                </a:solidFill>
                <a:latin typeface="Comic Sans MS" pitchFamily="66" charset="0"/>
              </a:rPr>
              <a:t>.</a:t>
            </a:r>
            <a:endParaRPr lang="en-US" sz="2800" b="1" dirty="0">
              <a:solidFill>
                <a:srgbClr val="FF0000"/>
              </a:solidFill>
              <a:effectLst>
                <a:outerShdw blurRad="38100" dist="38100" dir="2700000" algn="tl">
                  <a:srgbClr val="000000"/>
                </a:outerShdw>
              </a:effectLst>
              <a:latin typeface="Comic Sans MS" pitchFamily="66" charset="0"/>
            </a:endParaRPr>
          </a:p>
        </p:txBody>
      </p:sp>
      <p:sp>
        <p:nvSpPr>
          <p:cNvPr id="20484" name="Rectangle 4"/>
          <p:cNvSpPr>
            <a:spLocks noChangeArrowheads="1"/>
          </p:cNvSpPr>
          <p:nvPr/>
        </p:nvSpPr>
        <p:spPr bwMode="auto">
          <a:xfrm>
            <a:off x="0" y="668338"/>
            <a:ext cx="9144000" cy="1682750"/>
          </a:xfrm>
          <a:prstGeom prst="rect">
            <a:avLst/>
          </a:prstGeom>
          <a:noFill/>
          <a:ln w="9525">
            <a:noFill/>
            <a:miter lim="800000"/>
            <a:headEnd/>
            <a:tailEnd/>
          </a:ln>
        </p:spPr>
        <p:txBody>
          <a:bodyPr wrap="none" anchor="ctr"/>
          <a:lstStyle/>
          <a:p>
            <a:pPr algn="ctr"/>
            <a:r>
              <a:rPr lang="ru-RU" sz="3600" b="1">
                <a:solidFill>
                  <a:srgbClr val="FFC000"/>
                </a:solidFill>
                <a:latin typeface="Comic Sans MS" pitchFamily="66" charset="0"/>
              </a:rPr>
              <a:t>Чем награждались победители </a:t>
            </a:r>
          </a:p>
          <a:p>
            <a:pPr algn="ctr"/>
            <a:r>
              <a:rPr lang="ru-RU" sz="3600" b="1">
                <a:solidFill>
                  <a:srgbClr val="FFC000"/>
                </a:solidFill>
                <a:latin typeface="Comic Sans MS" pitchFamily="66" charset="0"/>
              </a:rPr>
              <a:t>Олимпийских игр Древней Греции?</a:t>
            </a:r>
            <a:r>
              <a:rPr lang="ru-RU" sz="4000" b="1">
                <a:solidFill>
                  <a:srgbClr val="FFC000"/>
                </a:solidFill>
                <a:latin typeface="Comic Sans MS" pitchFamily="66" charset="0"/>
              </a:rPr>
              <a:t> </a:t>
            </a:r>
            <a:endParaRPr lang="ru-RU" sz="4000" b="1">
              <a:solidFill>
                <a:srgbClr val="FFC000"/>
              </a:solidFill>
              <a:latin typeface="Comic Sans MS" pitchFamily="66" charset="0"/>
              <a:cs typeface="Arial" charset="0"/>
            </a:endParaRPr>
          </a:p>
        </p:txBody>
      </p:sp>
      <p:sp>
        <p:nvSpPr>
          <p:cNvPr id="17413"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pic>
        <p:nvPicPr>
          <p:cNvPr id="20487" name="Picture 7"/>
          <p:cNvPicPr>
            <a:picLocks noChangeAspect="1" noChangeArrowheads="1"/>
          </p:cNvPicPr>
          <p:nvPr/>
        </p:nvPicPr>
        <p:blipFill>
          <a:blip r:embed="rId4" cstate="email"/>
          <a:srcRect/>
          <a:stretch>
            <a:fillRect/>
          </a:stretch>
        </p:blipFill>
        <p:spPr bwMode="auto">
          <a:xfrm>
            <a:off x="260350" y="2351088"/>
            <a:ext cx="2544763" cy="433546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48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nimBg="1"/>
      <p:bldP spid="174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lstStyle/>
          <a:p>
            <a:pPr algn="ctr">
              <a:defRPr/>
            </a:pPr>
            <a:r>
              <a:rPr lang="ru-RU" sz="4000" b="1" dirty="0">
                <a:solidFill>
                  <a:schemeClr val="bg1"/>
                </a:solidFill>
                <a:effectLst>
                  <a:outerShdw blurRad="38100" dist="38100" dir="2700000" algn="tl">
                    <a:srgbClr val="000000"/>
                  </a:outerShdw>
                </a:effectLst>
                <a:latin typeface="Comic Sans MS" pitchFamily="66" charset="0"/>
              </a:rPr>
              <a:t>Вопрос</a:t>
            </a:r>
            <a:endParaRPr lang="en-US" sz="4000" b="1" dirty="0">
              <a:solidFill>
                <a:schemeClr val="bg1"/>
              </a:solidFill>
              <a:effectLst>
                <a:outerShdw blurRad="38100" dist="38100" dir="2700000" algn="tl">
                  <a:srgbClr val="000000"/>
                </a:outerShdw>
              </a:effectLst>
              <a:latin typeface="Comic Sans MS" pitchFamily="66" charset="0"/>
            </a:endParaRPr>
          </a:p>
        </p:txBody>
      </p:sp>
      <p:sp>
        <p:nvSpPr>
          <p:cNvPr id="18435" name="Rectangle 3"/>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w="9525">
            <a:noFill/>
            <a:miter lim="800000"/>
            <a:headEnd/>
            <a:tailEnd/>
          </a:ln>
          <a:effectLst/>
        </p:spPr>
        <p:txBody>
          <a:bodyPr wrap="none" anchor="ctr"/>
          <a:lstStyle/>
          <a:p>
            <a:pPr algn="r">
              <a:defRPr/>
            </a:pPr>
            <a:r>
              <a:rPr lang="ru-RU" sz="6000" b="1" dirty="0">
                <a:solidFill>
                  <a:srgbClr val="FF0000"/>
                </a:solidFill>
                <a:latin typeface="Comic Sans MS" pitchFamily="66" charset="0"/>
              </a:rPr>
              <a:t>Олимпионик</a:t>
            </a:r>
            <a:endParaRPr lang="en-US" sz="6000" b="1" dirty="0">
              <a:solidFill>
                <a:srgbClr val="FF0000"/>
              </a:solidFill>
              <a:effectLst>
                <a:outerShdw blurRad="38100" dist="38100" dir="2700000" algn="tl">
                  <a:srgbClr val="000000"/>
                </a:outerShdw>
              </a:effectLst>
              <a:latin typeface="Comic Sans MS" pitchFamily="66" charset="0"/>
            </a:endParaRPr>
          </a:p>
        </p:txBody>
      </p:sp>
      <p:sp>
        <p:nvSpPr>
          <p:cNvPr id="21508" name="Rectangle 4"/>
          <p:cNvSpPr>
            <a:spLocks noChangeArrowheads="1"/>
          </p:cNvSpPr>
          <p:nvPr/>
        </p:nvSpPr>
        <p:spPr bwMode="auto">
          <a:xfrm>
            <a:off x="0" y="566738"/>
            <a:ext cx="9144000" cy="2509837"/>
          </a:xfrm>
          <a:prstGeom prst="rect">
            <a:avLst/>
          </a:prstGeom>
          <a:noFill/>
          <a:ln w="9525">
            <a:noFill/>
            <a:miter lim="800000"/>
            <a:headEnd/>
            <a:tailEnd/>
          </a:ln>
        </p:spPr>
        <p:txBody>
          <a:bodyPr wrap="none" anchor="ctr"/>
          <a:lstStyle/>
          <a:p>
            <a:pPr algn="ctr"/>
            <a:r>
              <a:rPr lang="ru-RU" sz="3600" b="1">
                <a:solidFill>
                  <a:srgbClr val="FFC000"/>
                </a:solidFill>
                <a:latin typeface="Comic Sans MS" pitchFamily="66" charset="0"/>
              </a:rPr>
              <a:t>Как называли победителя </a:t>
            </a:r>
          </a:p>
          <a:p>
            <a:pPr algn="ctr"/>
            <a:r>
              <a:rPr lang="ru-RU" sz="3600" b="1">
                <a:solidFill>
                  <a:srgbClr val="FFC000"/>
                </a:solidFill>
                <a:latin typeface="Comic Sans MS" pitchFamily="66" charset="0"/>
              </a:rPr>
              <a:t>Олимпийских игр </a:t>
            </a:r>
          </a:p>
          <a:p>
            <a:pPr algn="ctr"/>
            <a:r>
              <a:rPr lang="ru-RU" sz="3600" b="1">
                <a:solidFill>
                  <a:srgbClr val="FFC000"/>
                </a:solidFill>
                <a:latin typeface="Comic Sans MS" pitchFamily="66" charset="0"/>
              </a:rPr>
              <a:t>в Древней Греции?</a:t>
            </a:r>
          </a:p>
        </p:txBody>
      </p:sp>
      <p:sp>
        <p:nvSpPr>
          <p:cNvPr id="18437" name="AutoShape 5">
            <a:hlinkClick r:id="rId3" action="ppaction://hlinksldjump"/>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p:spPr>
        <p:txBody>
          <a:bodyPr wrap="none" anchor="ctr"/>
          <a:lstStyle/>
          <a:p>
            <a:endParaRPr lang="ru-RU"/>
          </a:p>
        </p:txBody>
      </p:sp>
      <p:pic>
        <p:nvPicPr>
          <p:cNvPr id="21510" name="Picture 6"/>
          <p:cNvPicPr>
            <a:picLocks noChangeAspect="1" noChangeArrowheads="1"/>
          </p:cNvPicPr>
          <p:nvPr/>
        </p:nvPicPr>
        <p:blipFill>
          <a:blip r:embed="rId4"/>
          <a:srcRect/>
          <a:stretch>
            <a:fillRect/>
          </a:stretch>
        </p:blipFill>
        <p:spPr bwMode="auto">
          <a:xfrm>
            <a:off x="158750" y="2714625"/>
            <a:ext cx="2178050" cy="395763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15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4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nimBg="1"/>
      <p:bldP spid="18437"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3043</TotalTime>
  <Words>3187</Words>
  <Application>Microsoft Office PowerPoint</Application>
  <PresentationFormat>Экран (4:3)</PresentationFormat>
  <Paragraphs>446</Paragraphs>
  <Slides>30</Slides>
  <Notes>29</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Волна</vt:lpstr>
      <vt:lpstr>Слайд 1</vt:lpstr>
      <vt:lpstr>Слайд 2</vt:lpstr>
      <vt:lpstr>Правила:</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 link</dc:creator>
  <cp:lastModifiedBy>User</cp:lastModifiedBy>
  <cp:revision>285</cp:revision>
  <dcterms:created xsi:type="dcterms:W3CDTF">2003-12-19T00:36:01Z</dcterms:created>
  <dcterms:modified xsi:type="dcterms:W3CDTF">2013-11-19T09:17:45Z</dcterms:modified>
</cp:coreProperties>
</file>